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6038"/>
            <a:ext cx="6400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374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64112"/>
            <a:ext cx="8077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B8CBE-C17B-4E3B-89E1-F9544412FEBB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68DF3-939A-4B41-BD89-BD26F7C26A6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4723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Mountainboard - Lesson 8</a:t>
            </a:r>
            <a:br>
              <a:rPr lang="en-US" dirty="0" smtClean="0"/>
            </a:br>
            <a:r>
              <a:rPr lang="en-US" dirty="0" smtClean="0"/>
              <a:t>Final Assembly</a:t>
            </a:r>
          </a:p>
        </p:txBody>
      </p:sp>
      <p:sp>
        <p:nvSpPr>
          <p:cNvPr id="8195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5257800" y="2971800"/>
            <a:ext cx="3657600" cy="25908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55320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Assembled Mountainboard</a:t>
            </a:r>
          </a:p>
        </p:txBody>
      </p:sp>
      <p:pic>
        <p:nvPicPr>
          <p:cNvPr id="17411" name="Picture 3" descr="Assembly68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643813" cy="508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12972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Exploded Mountainboard</a:t>
            </a:r>
          </a:p>
        </p:txBody>
      </p:sp>
      <p:pic>
        <p:nvPicPr>
          <p:cNvPr id="18435" name="Picture 3" descr="Assembly95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71600"/>
            <a:ext cx="5376863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3440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Final Assembly</a:t>
            </a:r>
          </a:p>
        </p:txBody>
      </p:sp>
      <p:pic>
        <p:nvPicPr>
          <p:cNvPr id="9219" name="Picture 4" descr="Assembly95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71600"/>
            <a:ext cx="5376863" cy="440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C:\Users\Jim\AppData\Local\Temp\SNAGHTML19d246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3209925" cy="423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28902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Smart Mates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Hold the Alt key while dragging a face, edge or vertex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2 linear edges – Coincident</a:t>
            </a:r>
          </a:p>
          <a:p>
            <a:pPr lvl="1" eaLnBrk="1" hangingPunct="1">
              <a:buFontTx/>
              <a:buNone/>
            </a:pPr>
            <a:r>
              <a:rPr lang="en-US" b="1" dirty="0" smtClean="0">
                <a:latin typeface="Arial" charset="0"/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2 planar faces – Coincident</a:t>
            </a:r>
          </a:p>
          <a:p>
            <a:pPr lvl="1" eaLnBrk="1" hangingPunct="1">
              <a:buFontTx/>
              <a:buNone/>
            </a:pPr>
            <a:r>
              <a:rPr lang="en-US" b="1" dirty="0" smtClean="0">
                <a:latin typeface="Arial" charset="0"/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2 vertices - Coincident </a:t>
            </a:r>
          </a:p>
          <a:p>
            <a:pPr lvl="1" eaLnBrk="1" hangingPunct="1"/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2 conical or cylindrical faces – Concentric</a:t>
            </a:r>
          </a:p>
          <a:p>
            <a:pPr lvl="1" eaLnBrk="1" hangingPunct="1">
              <a:buFontTx/>
              <a:buNone/>
            </a:pPr>
            <a:r>
              <a:rPr lang="en-US" b="1" dirty="0" smtClean="0">
                <a:latin typeface="Arial" charset="0"/>
                <a:cs typeface="Arial" charset="0"/>
              </a:rPr>
              <a:t> 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2 circular edges - Coincident and Concentric 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10244" name="Picture 9" descr="icon_smartmate_vertices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827" y="37719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0" descr="icon_smartmate_coincident_edges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26521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1" descr="icon_smartmate_coincident_faces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02721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2" descr="icon_smartmate_concentric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4648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3" descr="icon_smartmate_pin_in_hole.t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54102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75280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5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Sub-assemblies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idx="1"/>
          </p:nvPr>
        </p:nvSpPr>
        <p:spPr>
          <a:xfrm>
            <a:off x="850152" y="1168708"/>
            <a:ext cx="7891200" cy="4368184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dirty="0" smtClean="0">
                <a:latin typeface="Arial" charset="0"/>
                <a:cs typeface="Arial" charset="0"/>
              </a:rPr>
              <a:t>Start with smallest assemblies and work up to main assembly</a:t>
            </a:r>
          </a:p>
        </p:txBody>
      </p:sp>
      <p:pic>
        <p:nvPicPr>
          <p:cNvPr id="76804" name="Picture 4" descr="Assembly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362200"/>
            <a:ext cx="2413000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5" descr="Assembly3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362200"/>
            <a:ext cx="9461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6" descr="Assembly3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800600"/>
            <a:ext cx="2541588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7" descr="Assembly3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419600"/>
            <a:ext cx="1800225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8" name="Picture 8" descr="Assembly3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648200"/>
            <a:ext cx="3757613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 descr="Assembly34.tif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447357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38056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Truck_Axle_Wheel Assembly</a:t>
            </a:r>
          </a:p>
        </p:txBody>
      </p:sp>
      <p:pic>
        <p:nvPicPr>
          <p:cNvPr id="77828" name="Picture 4" descr="Assembly5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5105400" cy="427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Assembly4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5400"/>
            <a:ext cx="3582988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1143000" y="6019800"/>
            <a:ext cx="20002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Wheel Assembly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304800" y="1600200"/>
            <a:ext cx="19494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Truck Assembly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3886200" y="3581400"/>
            <a:ext cx="18097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Axle Assembly</a:t>
            </a:r>
          </a:p>
        </p:txBody>
      </p:sp>
      <p:sp>
        <p:nvSpPr>
          <p:cNvPr id="77833" name="Line 9"/>
          <p:cNvSpPr>
            <a:spLocks noChangeShapeType="1"/>
          </p:cNvSpPr>
          <p:nvPr/>
        </p:nvSpPr>
        <p:spPr bwMode="auto">
          <a:xfrm flipH="1" flipV="1">
            <a:off x="1143000" y="4267200"/>
            <a:ext cx="1143000" cy="1676400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834" name="Line 10"/>
          <p:cNvSpPr>
            <a:spLocks noChangeShapeType="1"/>
          </p:cNvSpPr>
          <p:nvPr/>
        </p:nvSpPr>
        <p:spPr bwMode="auto">
          <a:xfrm flipV="1">
            <a:off x="2286000" y="5638800"/>
            <a:ext cx="1981200" cy="304800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835" name="Line 11"/>
          <p:cNvSpPr>
            <a:spLocks noChangeShapeType="1"/>
          </p:cNvSpPr>
          <p:nvPr/>
        </p:nvSpPr>
        <p:spPr bwMode="auto">
          <a:xfrm flipH="1">
            <a:off x="3200400" y="3886200"/>
            <a:ext cx="762000" cy="533400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7836" name="Line 12"/>
          <p:cNvSpPr>
            <a:spLocks noChangeShapeType="1"/>
          </p:cNvSpPr>
          <p:nvPr/>
        </p:nvSpPr>
        <p:spPr bwMode="auto">
          <a:xfrm>
            <a:off x="2209800" y="1905000"/>
            <a:ext cx="304800" cy="457200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505200" y="2819400"/>
            <a:ext cx="2060575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Spring Assembly</a:t>
            </a: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 flipH="1">
            <a:off x="2778125" y="2995613"/>
            <a:ext cx="762000" cy="533400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H="1">
            <a:off x="3143250" y="2997200"/>
            <a:ext cx="396875" cy="684213"/>
          </a:xfrm>
          <a:prstGeom prst="line">
            <a:avLst/>
          </a:prstGeom>
          <a:noFill/>
          <a:ln w="38100">
            <a:solidFill>
              <a:srgbClr val="D9413D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293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8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0" grpId="0"/>
      <p:bldP spid="77831" grpId="0"/>
      <p:bldP spid="77832" grpId="0"/>
      <p:bldP spid="77833" grpId="0" animBg="1"/>
      <p:bldP spid="77834" grpId="0" animBg="1"/>
      <p:bldP spid="77835" grpId="0" animBg="1"/>
      <p:bldP spid="77836" grpId="0" animBg="1"/>
      <p:bldP spid="12" grpId="0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Binding Assembly</a:t>
            </a:r>
          </a:p>
        </p:txBody>
      </p:sp>
      <p:pic>
        <p:nvPicPr>
          <p:cNvPr id="78852" name="Picture 4" descr="BindingParts103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" y="1447800"/>
            <a:ext cx="4133850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5" descr="BindingParts102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438400"/>
            <a:ext cx="432435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49213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Assembly Drawings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914400"/>
            <a:ext cx="7891200" cy="436818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BOM - Bill of Materials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Balloons</a:t>
            </a:r>
          </a:p>
        </p:txBody>
      </p:sp>
      <p:pic>
        <p:nvPicPr>
          <p:cNvPr id="79876" name="Picture 4" descr="Assembly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1911350"/>
            <a:ext cx="657225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4890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3D Content Central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7848600" cy="11430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Online source of 3D models from component suppliers and individuals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33600"/>
            <a:ext cx="4572000" cy="404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05295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Find References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1430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Locates the files being used by an assembly or drawing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86000"/>
            <a:ext cx="7739062" cy="3158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7210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14</TotalTime>
  <Words>116</Words>
  <Application>Microsoft Office PowerPoint</Application>
  <PresentationFormat>On-screen Show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SW_CORP_PPT_TEMPLATE_EDU_2012</vt:lpstr>
      <vt:lpstr>Mountainboard - Lesson 8 Final Assembly</vt:lpstr>
      <vt:lpstr>Final Assembly</vt:lpstr>
      <vt:lpstr>Smart Mates</vt:lpstr>
      <vt:lpstr>Sub-assemblies</vt:lpstr>
      <vt:lpstr>Truck_Axle_Wheel Assembly</vt:lpstr>
      <vt:lpstr>Binding Assembly</vt:lpstr>
      <vt:lpstr>Assembly Drawings</vt:lpstr>
      <vt:lpstr>3D Content Central</vt:lpstr>
      <vt:lpstr>Find References</vt:lpstr>
      <vt:lpstr>Assembled Mountainboard</vt:lpstr>
      <vt:lpstr>Exploded Mountainboard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8 Final Assembly</dc:title>
  <dc:creator>Jim Boland</dc:creator>
  <cp:lastModifiedBy>Jim Boland</cp:lastModifiedBy>
  <cp:revision>2</cp:revision>
  <dcterms:created xsi:type="dcterms:W3CDTF">2012-03-03T00:08:49Z</dcterms:created>
  <dcterms:modified xsi:type="dcterms:W3CDTF">2012-03-07T22:29:06Z</dcterms:modified>
</cp:coreProperties>
</file>