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66" r:id="rId5"/>
    <p:sldId id="256" r:id="rId6"/>
    <p:sldId id="257" r:id="rId7"/>
    <p:sldId id="267" r:id="rId8"/>
    <p:sldId id="275" r:id="rId9"/>
    <p:sldId id="271" r:id="rId10"/>
    <p:sldId id="272" r:id="rId11"/>
    <p:sldId id="268" r:id="rId12"/>
    <p:sldId id="269" r:id="rId13"/>
    <p:sldId id="273" r:id="rId14"/>
    <p:sldId id="270" r:id="rId15"/>
    <p:sldId id="274" r:id="rId1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0D712-7242-4C95-BDD1-40AA5038E027}" type="datetimeFigureOut">
              <a:rPr lang="fr-FR" smtClean="0"/>
              <a:pPr/>
              <a:t>01/03/2012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0FD1F-5A66-471B-B3E5-C7F4D1DFC51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387083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A668E-3B37-4931-B417-BCC1E0C71E22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4C0E3-F38B-4060-81F5-813C95EEE9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4130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9705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pic>
        <p:nvPicPr>
          <p:cNvPr id="7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6813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3619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2673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715182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6153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59969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16788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99592" y="401859"/>
            <a:ext cx="6501600" cy="54864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 smtClean="0"/>
              <a:t>Main Title</a:t>
            </a:r>
            <a:endParaRPr lang="en-US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>
                <a:effectLst/>
              </a:rPr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  <a:endParaRPr lang="en-US" noProof="0" dirty="0" smtClean="0"/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7"/>
            <a:ext cx="69344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77E95206-EC0C-43EF-8E7D-2BA7BDFE308A}" type="slidenum">
              <a:rPr lang="fr-FR" sz="1000" b="0" i="0" u="none" strike="noStrike" cap="none" spc="0" baseline="0">
                <a:solidFill>
                  <a:srgbClr val="FFFFFF">
                    <a:lumMod val="65000"/>
                  </a:srgbClr>
                </a:solidFill>
                <a:latin typeface="Arial"/>
                <a:ea typeface="+mn-ea"/>
                <a:cs typeface="Arial"/>
              </a:rPr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fr-FR" sz="1000" b="0" i="0" u="none" strike="noStrike" cap="none" spc="0" baseline="0">
              <a:solidFill>
                <a:srgbClr val="FFFFFF">
                  <a:lumMod val="65000"/>
                </a:srgbClr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10" name="Picture 10" descr="Emblem_3DS_RGBcolor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107504" y="6241874"/>
            <a:ext cx="536896" cy="499494"/>
          </a:xfrm>
          <a:prstGeom prst="rect">
            <a:avLst/>
          </a:prstGeom>
        </p:spPr>
      </p:pic>
      <p:pic>
        <p:nvPicPr>
          <p:cNvPr id="12" name="Picture 8" descr="Bouton_charte_clic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395536" y="427680"/>
            <a:ext cx="461100" cy="6000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rot="16200000">
            <a:off x="-3278880" y="3332214"/>
            <a:ext cx="68601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None/>
            </a:pPr>
            <a:r>
              <a:rPr lang="el-G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Ι</a:t>
            </a:r>
            <a:r>
              <a:rPr lang="fr-F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 © Dassault Systèmes </a:t>
            </a:r>
            <a:r>
              <a:rPr lang="el-G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Ι</a:t>
            </a:r>
            <a:r>
              <a:rPr lang="fr-F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 </a:t>
            </a:r>
            <a:r>
              <a:rPr lang="en-US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机密</a:t>
            </a:r>
            <a:r>
              <a:rPr lang="fr-F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信息 </a:t>
            </a:r>
            <a:r>
              <a:rPr lang="el-G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Ι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86255" y="6323388"/>
            <a:ext cx="1671841" cy="530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67" r:id="rId5"/>
    <p:sldLayoutId id="2147483660" r:id="rId6"/>
    <p:sldLayoutId id="2147483662" r:id="rId7"/>
    <p:sldLayoutId id="2147483652" r:id="rId8"/>
    <p:sldLayoutId id="2147483653" r:id="rId9"/>
    <p:sldLayoutId id="2147483664" r:id="rId10"/>
    <p:sldLayoutId id="2147483654" r:id="rId11"/>
    <p:sldLayoutId id="2147483655" r:id="rId12"/>
    <p:sldLayoutId id="2147483663" r:id="rId13"/>
    <p:sldLayoutId id="2147483656" r:id="rId14"/>
    <p:sldLayoutId id="2147483657" r:id="rId15"/>
    <p:sldLayoutId id="2147483658" r:id="rId16"/>
    <p:sldLayoutId id="2147483665" r:id="rId17"/>
    <p:sldLayoutId id="2147483659" r:id="rId18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 baseline="0">
          <a:solidFill>
            <a:schemeClr val="tx1"/>
          </a:solidFill>
          <a:latin typeface="Arial Narrow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defTabSz="914400">
              <a:spcBef>
                <a:spcPts val="1"/>
              </a:spcBef>
              <a:buNone/>
            </a:pPr>
            <a:r>
              <a:rPr sz="3600" b="0" i="0" u="none" strike="noStrike" dirty="0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通过 </a:t>
            </a:r>
            <a:r>
              <a:rPr lang="en-GB" sz="3600" b="0" i="0" u="none" strike="noStrike" spc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SolidWorks</a:t>
            </a:r>
            <a:r>
              <a:rPr lang="en-GB" sz="3600" b="0" i="0" u="none" strike="noStrike" spc="0" dirty="0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 2012 </a:t>
            </a:r>
            <a:r>
              <a:rPr sz="3600" b="0" i="0" u="none" strike="noStrike" dirty="0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软件完成 </a:t>
            </a:r>
            <a:r>
              <a:rPr lang="en-GB" sz="3600" b="0" i="0" u="none" strike="noStrike" spc="0" dirty="0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F1 in Schools</a:t>
            </a:r>
            <a:r>
              <a:rPr lang="en-US" sz="3600" b="0" i="1" u="none" strike="noStrike" spc="0" dirty="0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™ </a:t>
            </a:r>
            <a:r>
              <a:rPr lang="en-GB" sz="3600" b="0" i="0" u="none" strike="noStrike" spc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设计项目</a:t>
            </a:r>
            <a:endParaRPr lang="en-GB" sz="3600" b="0" i="0" u="none" strike="noStrike" spc="0" dirty="0">
              <a:solidFill>
                <a:srgbClr val="4B575F"/>
              </a:solidFill>
              <a:latin typeface="Arial Narrow"/>
              <a:ea typeface="SimHei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657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053408" cy="4368184"/>
          </a:xfrm>
        </p:spPr>
        <p:txBody>
          <a:bodyPr>
            <a:normAutofit/>
          </a:bodyPr>
          <a:lstStyle/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在赛车装配体上应用并编辑贴图工具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。</a:t>
            </a: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了解如何使图象更逼真并通过相应更改实现逼真渲染效果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保存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PhotoView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360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图象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PhotoView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 360</a:t>
            </a:r>
            <a:r>
              <a:rPr lang="en-US" sz="2200" b="1" i="1" dirty="0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™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课程</a:t>
            </a:r>
            <a:r>
              <a:rPr lang="en-GB" sz="3000" b="1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 4（内容：）</a:t>
            </a:r>
          </a:p>
        </p:txBody>
      </p:sp>
      <p:pic>
        <p:nvPicPr>
          <p:cNvPr id="5" name="Picture 4" descr="2012-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1981200"/>
            <a:ext cx="3348609" cy="27263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358208" cy="4368184"/>
          </a:xfrm>
        </p:spPr>
        <p:txBody>
          <a:bodyPr>
            <a:normAutofit/>
          </a:bodyPr>
          <a:lstStyle/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修改赛车块的尾翼以增加赛车质量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应用测量工具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应用质量属性工具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将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SimulationXpress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应用到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Axle </a:t>
            </a: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保存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SimulationXpress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分析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sz="2200" b="1" i="0" dirty="0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使用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SimulationXpress</a:t>
            </a:r>
            <a:r>
              <a:rPr lang="en-US" sz="2200" b="1" i="0" dirty="0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™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 和 Flow Simulation</a:t>
            </a:r>
            <a:r>
              <a:rPr lang="en-US" sz="2200" b="1" i="0" dirty="0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™ </a:t>
            </a:r>
            <a:r>
              <a:rPr lang="en-US" sz="2200" b="1" i="0" dirty="0" err="1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进行分析</a:t>
            </a:r>
            <a:endParaRPr lang="en-US" sz="2200" b="1" i="0" dirty="0">
              <a:solidFill>
                <a:srgbClr val="E62533"/>
              </a:solidFill>
              <a:latin typeface="Arial Narrow"/>
              <a:ea typeface="SimHei" pitchFamily="2" charset="-122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课程</a:t>
            </a:r>
            <a:r>
              <a:rPr lang="en-GB" sz="3000" b="1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 5</a:t>
            </a:r>
          </a:p>
        </p:txBody>
      </p:sp>
      <p:pic>
        <p:nvPicPr>
          <p:cNvPr id="5" name="Picture 4" descr="2012-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2743200"/>
            <a:ext cx="3469481" cy="193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282008" cy="4368184"/>
          </a:xfrm>
        </p:spPr>
        <p:txBody>
          <a:bodyPr>
            <a:normAutofit/>
          </a:bodyPr>
          <a:lstStyle/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spc="-5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将 </a:t>
            </a:r>
            <a:r>
              <a:rPr lang="en-US" sz="2400" b="0" i="0" spc="-5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SolidWorks</a:t>
            </a:r>
            <a:r>
              <a:rPr lang="en-US" sz="2400" b="0" i="0" spc="-5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Flow Simulation </a:t>
            </a:r>
            <a:r>
              <a:rPr lang="en-US" sz="2400" b="0" i="0" spc="-5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应用到初始赛车块装配体</a:t>
            </a:r>
            <a:endParaRPr lang="en-US" sz="2400" b="0" i="0" spc="-5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spc="-5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将 </a:t>
            </a:r>
            <a:r>
              <a:rPr lang="en-US" sz="2400" b="0" i="0" spc="-5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SolidWorks</a:t>
            </a:r>
            <a:r>
              <a:rPr lang="en-US" sz="2400" b="0" i="0" spc="-5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Flow Simulation </a:t>
            </a:r>
            <a:r>
              <a:rPr lang="en-US" sz="2400" b="0" i="0" spc="-5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应用到最终的赛车装配体</a:t>
            </a:r>
            <a:endParaRPr lang="en-US" sz="2400" b="0" i="0" spc="-5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spc="-5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比较结果</a:t>
            </a:r>
            <a:endParaRPr lang="en-US" sz="2400" b="0" i="0" spc="-5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spc="-5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保存</a:t>
            </a:r>
            <a:r>
              <a:rPr lang="en-US" sz="2400" b="0" i="0" spc="-5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</a:t>
            </a:r>
            <a:r>
              <a:rPr lang="en-US" sz="2400" b="0" i="0" spc="-5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SolidWorks</a:t>
            </a:r>
            <a:r>
              <a:rPr lang="en-US" sz="2400" b="0" i="0" spc="-5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Flow Simulation </a:t>
            </a:r>
            <a:r>
              <a:rPr lang="en-US" sz="2400" b="0" i="0" spc="-5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分析</a:t>
            </a:r>
            <a:endParaRPr lang="en-US" sz="2400" b="0" i="0" spc="-5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sz="2200" b="1" i="0" dirty="0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使用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SimulationXpress</a:t>
            </a:r>
            <a:r>
              <a:rPr lang="en-US" sz="2200" b="1" i="0" dirty="0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™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 和 Flow Simulation</a:t>
            </a:r>
            <a:r>
              <a:rPr lang="en-US" sz="2200" b="1" i="0" dirty="0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™ </a:t>
            </a:r>
            <a:r>
              <a:rPr lang="en-US" sz="2200" b="1" i="0" dirty="0" err="1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进行分析</a:t>
            </a:r>
            <a:endParaRPr lang="en-US" sz="2200" b="1" i="0" dirty="0">
              <a:solidFill>
                <a:srgbClr val="E62533"/>
              </a:solidFill>
              <a:latin typeface="Arial Narrow"/>
              <a:ea typeface="SimHei" pitchFamily="2" charset="-122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课程</a:t>
            </a:r>
            <a:r>
              <a:rPr lang="en-GB" sz="3000" b="1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 5（内容：）</a:t>
            </a:r>
          </a:p>
        </p:txBody>
      </p:sp>
      <p:pic>
        <p:nvPicPr>
          <p:cNvPr id="5" name="Picture 4" descr="2012-dp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1828800"/>
            <a:ext cx="2316009" cy="17039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 descr="2012-dp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3810000"/>
            <a:ext cx="2340293" cy="17087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课程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1 –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简介</a:t>
            </a:r>
            <a:endParaRPr lang="en-GB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课程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2 –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设计赛车</a:t>
            </a:r>
            <a:endParaRPr lang="en-GB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课程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3 –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生成装配体工程图</a:t>
            </a:r>
            <a:endParaRPr lang="en-GB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课程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4 –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PhotoView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360</a:t>
            </a: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课程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5 –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汽车分析</a:t>
            </a:r>
            <a:endParaRPr lang="en-GB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目录</a:t>
            </a:r>
            <a:endParaRPr lang="en-GB" sz="3000" b="1" i="0" dirty="0">
              <a:solidFill>
                <a:srgbClr val="4B575F"/>
              </a:solidFill>
              <a:latin typeface="Arial Narrow"/>
              <a:ea typeface="SimHei" pitchFamily="2" charset="-122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429000"/>
            <a:ext cx="3720000" cy="2548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2657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了解到如何在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F1 in Schools™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设计项目中使用本手册设计赛车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开始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2012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会话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下载本项目所需的文件、文件夹和模型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在任务窗格中，将文件夹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Race Car Design Project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添加到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设计库中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简介</a:t>
            </a:r>
            <a:endParaRPr lang="en-GB" sz="2200" b="1" i="0" dirty="0">
              <a:solidFill>
                <a:srgbClr val="E62533"/>
              </a:solidFill>
              <a:latin typeface="Arial Narrow"/>
              <a:ea typeface="SimHei" pitchFamily="2" charset="-122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课程</a:t>
            </a:r>
            <a:r>
              <a:rPr lang="en-GB" sz="3000" b="1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358208" cy="4368184"/>
          </a:xfrm>
        </p:spPr>
        <p:txBody>
          <a:bodyPr>
            <a:normAutofit/>
          </a:bodyPr>
          <a:lstStyle/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介绍会影响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CO</a:t>
            </a:r>
            <a:r>
              <a:rPr lang="en-US" sz="2400" b="0" i="0" baseline="-2500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2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动力型赛车性能的一些重要因素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使用以下特征和草图工具，在现有模型的基础上生成赛车装配体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： </a:t>
            </a:r>
          </a:p>
          <a:p>
            <a:pPr marL="742950" lvl="1" indent="-2857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拉伸凸台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/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基体、拉伸切除、</a:t>
            </a:r>
            <a:r>
              <a:rPr lang="en-US" sz="2000" b="0" i="0" dirty="0" err="1" smtClean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圆角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、直线、绘制圆角、智能尺寸、</a:t>
            </a:r>
            <a:r>
              <a:rPr lang="en-US" sz="2000" b="0" i="0" dirty="0" err="1" smtClean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配合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、爆炸和旋转零部件</a:t>
            </a:r>
            <a:endParaRPr lang="en-US" sz="20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设计赛车</a:t>
            </a:r>
            <a:endParaRPr lang="en-GB" sz="2200" b="1" i="0" dirty="0">
              <a:solidFill>
                <a:srgbClr val="E62533"/>
              </a:solidFill>
              <a:latin typeface="Arial Narrow"/>
              <a:ea typeface="SimHei" pitchFamily="2" charset="-122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课程</a:t>
            </a:r>
            <a:r>
              <a:rPr lang="en-GB" sz="3000" b="1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 2</a:t>
            </a:r>
          </a:p>
        </p:txBody>
      </p:sp>
      <p:pic>
        <p:nvPicPr>
          <p:cNvPr id="5" name="Picture 4" descr="2012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800" y="1981200"/>
            <a:ext cx="2837498" cy="278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053408" cy="4368184"/>
          </a:xfrm>
        </p:spPr>
        <p:txBody>
          <a:bodyPr>
            <a:normAutofit/>
          </a:bodyPr>
          <a:lstStyle/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将零部件插入到新装配体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在赛车装配体中的零部件之间应用标准配合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设计赛车</a:t>
            </a:r>
            <a:endParaRPr lang="en-GB" sz="2200" b="1" i="0" dirty="0">
              <a:solidFill>
                <a:srgbClr val="E62533"/>
              </a:solidFill>
              <a:latin typeface="Arial Narrow"/>
              <a:ea typeface="SimHei" pitchFamily="2" charset="-122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课程</a:t>
            </a:r>
            <a:r>
              <a:rPr lang="en-GB" sz="3000" b="1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 2（内容：）</a:t>
            </a:r>
          </a:p>
        </p:txBody>
      </p:sp>
      <p:pic>
        <p:nvPicPr>
          <p:cNvPr id="5" name="Picture 4" descr="2012-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1600" y="1981200"/>
            <a:ext cx="3457575" cy="32008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 descr="2010-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000" y="4038600"/>
            <a:ext cx="2828925" cy="23574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5120208" cy="4368184"/>
          </a:xfrm>
        </p:spPr>
        <p:txBody>
          <a:bodyPr>
            <a:normAutofit/>
          </a:bodyPr>
          <a:lstStyle/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生成赛车装配体的爆炸配置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应用质量属性工具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</a:t>
            </a: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应用测量工具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打开赛车装配体中的零件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根据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F1 in Schools™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设计项目竞赛的规则和条例，确认要求的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类型赛车尺寸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设计赛车</a:t>
            </a:r>
            <a:endParaRPr lang="en-GB" sz="2200" b="1" i="0" dirty="0">
              <a:solidFill>
                <a:srgbClr val="E62533"/>
              </a:solidFill>
              <a:latin typeface="Arial Narrow"/>
              <a:ea typeface="SimHei" pitchFamily="2" charset="-122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课程</a:t>
            </a:r>
            <a:r>
              <a:rPr lang="en-GB" sz="3000" b="1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 2（内容：）</a:t>
            </a:r>
          </a:p>
        </p:txBody>
      </p:sp>
      <p:pic>
        <p:nvPicPr>
          <p:cNvPr id="5" name="Picture 4" descr="2012-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48400" y="1981200"/>
            <a:ext cx="2021396" cy="15893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生成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B 号 ANSI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图纸赛车装配体工程图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</a:t>
            </a: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在任务窗格中应用查看调色板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插入带有材料明细表的等轴测视图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修改视图比例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修改图纸比例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添加工程图图纸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生成装配体工程图</a:t>
            </a:r>
            <a:endParaRPr lang="en-GB" sz="2200" b="1" i="0" dirty="0">
              <a:solidFill>
                <a:srgbClr val="E62533"/>
              </a:solidFill>
              <a:latin typeface="Arial Narrow"/>
              <a:ea typeface="SimHei" pitchFamily="2" charset="-122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课程</a:t>
            </a:r>
            <a:r>
              <a:rPr lang="en-GB" sz="3000" b="1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 3</a:t>
            </a:r>
          </a:p>
        </p:txBody>
      </p:sp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434408" cy="4368184"/>
          </a:xfrm>
        </p:spPr>
        <p:txBody>
          <a:bodyPr>
            <a:normAutofit/>
          </a:bodyPr>
          <a:lstStyle/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编辑工程图标题块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插入前视、上视和右视视图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将尺寸插入工程图视图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生成爆炸等轴测视图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生成装配体工程图</a:t>
            </a:r>
            <a:endParaRPr lang="en-GB" sz="2200" b="1" i="0" dirty="0">
              <a:solidFill>
                <a:srgbClr val="E62533"/>
              </a:solidFill>
              <a:latin typeface="Arial Narrow"/>
              <a:ea typeface="SimHei" pitchFamily="2" charset="-122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课程</a:t>
            </a:r>
            <a:r>
              <a:rPr lang="en-GB" sz="3000" b="1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 3（内容：）</a:t>
            </a:r>
          </a:p>
        </p:txBody>
      </p:sp>
      <p:pic>
        <p:nvPicPr>
          <p:cNvPr id="5" name="Picture 4" descr="2012-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10200" y="1905000"/>
            <a:ext cx="3272981" cy="26639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加载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PhotoView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360</a:t>
            </a: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生成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PhotoView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 360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装配体配置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为赛车装配体应用外观工具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应用布景工具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n-cs"/>
              </a:rPr>
              <a:t>渲染赛车装配体</a:t>
            </a:r>
            <a:endParaRPr lang="en-US" sz="2400" b="0" i="0" dirty="0">
              <a:solidFill>
                <a:srgbClr val="4B575F"/>
              </a:solidFill>
              <a:latin typeface="Arial Narrow"/>
              <a:ea typeface="SimHei" pitchFamily="2" charset="-122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PhotoView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 360</a:t>
            </a:r>
            <a:r>
              <a:rPr lang="en-US" sz="2200" b="1" i="1" dirty="0">
                <a:solidFill>
                  <a:srgbClr val="E62533"/>
                </a:solidFill>
                <a:latin typeface="Arial Narrow"/>
                <a:ea typeface="SimHei" pitchFamily="2" charset="-122"/>
                <a:cs typeface="+mn-cs"/>
              </a:rPr>
              <a:t>™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dirty="0" err="1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课程</a:t>
            </a:r>
            <a:r>
              <a:rPr lang="en-GB" sz="3000" b="1" i="0" dirty="0">
                <a:solidFill>
                  <a:srgbClr val="4B575F"/>
                </a:solidFill>
                <a:latin typeface="Arial Narrow"/>
                <a:ea typeface="SimHei" pitchFamily="2" charset="-122"/>
                <a:cs typeface="+mj-cs"/>
              </a:rPr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W Corp pptx Template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57039E802609499DC9DCB76B923DF9" ma:contentTypeVersion="0" ma:contentTypeDescription="Create a new document." ma:contentTypeScope="" ma:versionID="01f379dee09e235f47111d6bd511d5fe">
  <xsd:schema xmlns:xsd="http://www.w3.org/2001/XMLSchema" xmlns:p="http://schemas.microsoft.com/office/2006/metadata/properties" targetNamespace="http://schemas.microsoft.com/office/2006/metadata/properties" ma:root="true" ma:fieldsID="faf52faaa31b79efcee5e183bc2d1a2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CD4A09FE-9ACA-4746-BF3C-F60984A228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8863EF-CC92-4DE9-B253-F0DC3A427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AB90C0CB-45BF-4E76-86B7-12C40617BFAA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 Corp pptx Template</Template>
  <TotalTime>77</TotalTime>
  <Words>218</Words>
  <Application>Microsoft Office PowerPoint</Application>
  <PresentationFormat>全屏显示(4:3)</PresentationFormat>
  <Paragraphs>68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SW Corp pptx Template</vt:lpstr>
      <vt:lpstr>通过 SolidWorks 2012 软件完成 F1 in Schools™ 设计项目</vt:lpstr>
      <vt:lpstr>目录</vt:lpstr>
      <vt:lpstr>课程 1</vt:lpstr>
      <vt:lpstr>课程 2</vt:lpstr>
      <vt:lpstr>课程 2（内容：）</vt:lpstr>
      <vt:lpstr>课程 2（内容：）</vt:lpstr>
      <vt:lpstr>课程 3</vt:lpstr>
      <vt:lpstr>课程 3（内容：）</vt:lpstr>
      <vt:lpstr>课程 4</vt:lpstr>
      <vt:lpstr>课程 4（内容：）</vt:lpstr>
      <vt:lpstr>课程 5</vt:lpstr>
      <vt:lpstr>课程 5（内容：）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PPT</dc:title>
  <dc:creator>Laura Kozikowski</dc:creator>
  <cp:lastModifiedBy>asus</cp:lastModifiedBy>
  <cp:revision>58</cp:revision>
  <dcterms:created xsi:type="dcterms:W3CDTF">2011-04-14T18:53:07Z</dcterms:created>
  <dcterms:modified xsi:type="dcterms:W3CDTF">2012-03-01T02:10:06Z</dcterms:modified>
</cp:coreProperties>
</file>