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67" r:id="rId8"/>
    <p:sldId id="275" r:id="rId9"/>
    <p:sldId id="271" r:id="rId10"/>
    <p:sldId id="272" r:id="rId11"/>
    <p:sldId id="268" r:id="rId12"/>
    <p:sldId id="269" r:id="rId13"/>
    <p:sldId id="273" r:id="rId14"/>
    <p:sldId id="270" r:id="rId15"/>
    <p:sldId id="274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22/02/2012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77E95206-EC0C-43EF-8E7D-2BA7BDFE308A}" type="slidenum">
              <a:rPr lang="fr-FR" sz="1000" b="0" i="0" u="none" strike="noStrike" cap="none" spc="0" baseline="0">
                <a:solidFill>
                  <a:srgbClr val="FFFFFF">
                    <a:lumMod val="65000"/>
                  </a:srgbClr>
                </a:solidFill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fr-FR" sz="1000" b="0" i="0" u="none" strike="noStrike" cap="none" spc="0" baseline="0">
              <a:solidFill>
                <a:srgbClr val="FFFFFF">
                  <a:lumMod val="65000"/>
                </a:srgbClr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</a:t>
            </a:r>
            <a:r>
              <a:rPr lang="en-US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Vertrauliche</a:t>
            </a:r>
            <a:r>
              <a:rPr lang="fr-F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 Informationen </a:t>
            </a:r>
            <a:r>
              <a:rPr lang="el-GR" sz="700" b="0" i="0" cap="none" spc="0">
                <a:solidFill>
                  <a:srgbClr val="FFFFFF">
                    <a:lumMod val="65000"/>
                  </a:srgbClr>
                </a:solidFill>
                <a:latin typeface="Arial Narrow"/>
                <a:ea typeface="+mn-ea"/>
                <a:cs typeface="Arial"/>
              </a:rPr>
              <a:t>Ι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>
              <a:spcBef>
                <a:spcPts val="1"/>
              </a:spcBef>
              <a:buNone/>
            </a:pPr>
            <a:r>
              <a:rPr lang="en-GB" sz="3600" b="0" i="0" u="none" strike="noStrike" spc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F1 in Schools</a:t>
            </a:r>
            <a:r>
              <a:rPr lang="en-US" sz="3600" b="0" i="1" u="none" strike="noStrike" spc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™</a:t>
            </a:r>
            <a:r>
              <a:rPr lang="en-GB" sz="3600" b="0" i="0" u="none" strike="noStrike" spc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Konstruktionsprojekt mit SolidWorks 2012</a:t>
            </a:r>
          </a:p>
        </p:txBody>
      </p:sp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0534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Werkzeug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Abziehbild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auf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Rennwagen-Baugruppe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an, und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bearbeiten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Vollziehen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nach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wodurch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Bild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realistisch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wirkt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und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nehmen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Änderungen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um das Rendering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realistischer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zu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gestalten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Speichern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Bild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360</a:t>
            </a:r>
            <a:r>
              <a:rPr lang="en-US" sz="2000" b="1" i="1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4 (Fortsetzung)</a:t>
            </a:r>
          </a:p>
        </p:txBody>
      </p:sp>
      <p:pic>
        <p:nvPicPr>
          <p:cNvPr id="5" name="Picture 4" descr="2012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981200"/>
            <a:ext cx="3348609" cy="2726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 lnSpcReduction="10000"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Ändern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Heckflügel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Rennwagenblocks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(Race Car Block), um die Masse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zu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erhöhen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Werkzeug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„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Messen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“ an.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Werkzeug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„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Masseneigenschaften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“ an.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auf die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Achse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Speichern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Analyse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Analyse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mittels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und Flow Simulation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5</a:t>
            </a:r>
          </a:p>
        </p:txBody>
      </p:sp>
      <p:pic>
        <p:nvPicPr>
          <p:cNvPr id="5" name="Picture 4" descr="2012-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743200"/>
            <a:ext cx="3469481" cy="19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5106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 auf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anfängliche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„Race Car Block“ (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Rennwagenblock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) an.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Flow Simulation auf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endgültige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„Race Car Block“ (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Rennwagenblock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) an.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Vergleichen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Ergebnisse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Speichern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Flow 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Simulation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Analyse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Analyse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mittels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2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SimulationXpress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  <a:r>
              <a:rPr lang="en-GB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und Flow Simulation</a:t>
            </a:r>
            <a:r>
              <a:rPr lang="en-US" sz="22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5 (Fortsetzung)</a:t>
            </a:r>
          </a:p>
        </p:txBody>
      </p:sp>
      <p:pic>
        <p:nvPicPr>
          <p:cNvPr id="5" name="Picture 4" descr="2012-dp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828800"/>
            <a:ext cx="2316009" cy="1703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2012-dp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810000"/>
            <a:ext cx="2340293" cy="1708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429000"/>
            <a:ext cx="3720000" cy="254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Lektion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1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Allgemeine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Einführung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Lektion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2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Konstruktion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eines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Rennwagens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Lektion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Erstellen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einer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Baugruppenzeichnung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Lektion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4 –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Lektion</a:t>
            </a:r>
            <a:r>
              <a:rPr lang="en-GB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5 – Analyse des </a:t>
            </a:r>
            <a:r>
              <a:rPr lang="en-GB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Wagens</a:t>
            </a:r>
            <a:endParaRPr lang="en-GB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1" indent="1" algn="l" defTabSz="914400">
              <a:spcBef>
                <a:spcPts val="576"/>
              </a:spcBef>
              <a:buFont typeface="Wingdings"/>
              <a:buChar char="§"/>
            </a:pPr>
            <a:endParaRPr lang="en-US" dirty="0" smtClean="0"/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Inhaltsverzeichnis</a:t>
            </a:r>
          </a:p>
        </p:txBody>
      </p:sp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  <a:tabLst>
                <a:tab pos="360363" algn="l"/>
              </a:tabLst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Verwenden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dieses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Buch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Konstruktionsprojekt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F1 in Schools™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R-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Typ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-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Fahrzeuge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  <a:tabLst>
                <a:tab pos="360363" algn="l"/>
              </a:tabLst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Starten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2012-Sitzung.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  <a:tabLst>
                <a:tab pos="360363" algn="l"/>
              </a:tabLst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Laden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dieses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Projekt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erforderlichen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Dateien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Ordner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und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Modelle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herunter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  <a:tabLst>
                <a:tab pos="360363" algn="l"/>
              </a:tabLst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Ordner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Design Project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SolidWorks-Konstruktionsbibliothek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Task-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Fensterbereich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hinzu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Allgemeine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Einführung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1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Beschreiben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wichtige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Leistungsfaktoren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mit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CO</a:t>
            </a:r>
            <a:r>
              <a:rPr lang="en-US" sz="2400" b="0" i="0" baseline="-2500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2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-Antrieb.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Erstellen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Rennwagen-Baugruppe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mithilfe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folgenden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Feature- und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Skizzenwerkzeuge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aus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einem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vorhandenen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Modell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: </a:t>
            </a:r>
          </a:p>
          <a:p>
            <a:pPr marL="720725" lvl="1" indent="-277813" algn="l" defTabSz="914400">
              <a:spcBef>
                <a:spcPts val="450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Linear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ausgetragener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Aufsatz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Linear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ausgetragener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Schnitt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Linie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Skizzenverrundung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Verrundung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Intelligente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Bemaßung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Verknüpfen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Auflösen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und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Komponente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0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drehen</a:t>
            </a:r>
            <a:r>
              <a:rPr lang="en-US" sz="20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Konstruieren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Rennwagens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2</a:t>
            </a:r>
          </a:p>
        </p:txBody>
      </p:sp>
      <p:pic>
        <p:nvPicPr>
          <p:cNvPr id="5" name="Picture 4" descr="201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981200"/>
            <a:ext cx="2837498" cy="278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820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lnSpc>
                <a:spcPct val="90000"/>
              </a:lnSpc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Komponenten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in </a:t>
            </a:r>
            <a: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err="1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</a:t>
            </a:r>
            <a:r>
              <a:rPr lang="en-US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neue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lnSpc>
                <a:spcPct val="90000"/>
              </a:lnSpc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Standardverknüpfungen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zwischen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Komponenten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Rennwagen-Baugruppe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an.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Konstruieren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Rennwagens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2 (Fortsetzung)</a:t>
            </a:r>
          </a:p>
        </p:txBody>
      </p:sp>
      <p:pic>
        <p:nvPicPr>
          <p:cNvPr id="5" name="Picture 4" descr="2012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3457575" cy="320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2010-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4038600"/>
            <a:ext cx="2828925" cy="2357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501208" cy="4368184"/>
          </a:xfrm>
        </p:spPr>
        <p:txBody>
          <a:bodyPr>
            <a:normAutofit lnSpcReduction="10000"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Erstellen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Explosionskonfiguration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Rennwagen-Baugruppe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Werkzeug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„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Masseneigenschaften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“ an. 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Werkzeug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„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Messen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“ an.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Öffnen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Teile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aus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Rennwagen-Baugruppe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Stellen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Übereinstimmung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Bemaßungen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(R-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Typ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)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mit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Regeln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und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Vorschriften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Konstruktionswettbewerbs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F1 in Schools™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sicher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Konstruieren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des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Rennwagens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2 (Fortsetzung)</a:t>
            </a:r>
          </a:p>
        </p:txBody>
      </p:sp>
      <p:pic>
        <p:nvPicPr>
          <p:cNvPr id="5" name="Picture 4" descr="2012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1981200"/>
            <a:ext cx="2021396" cy="1589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Erstellen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ANSI-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Zeichnung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Größe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B von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Rennwagen-Baugruppe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(Race Car). 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Ansichtspalette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des Task-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Fensterbereichs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an.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isometrische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Ansicht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mit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Stückliste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Ändern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Ansichtsmaßstab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Ändern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Blattmaßstab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Zeichenblatt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hinzu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Erstellen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einer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Baugruppenzeichnung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3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434408" cy="4368184"/>
          </a:xfrm>
        </p:spPr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Bearbeiten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den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Titelblock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der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Zeichnung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Vorderansicht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Draufsicht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und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rechte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Ansicht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Fügen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Bemaßungen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in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Zeichenansichten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Erstellen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isometrische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Explosionsansicht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1" indent="1" algn="l" defTabSz="914400">
              <a:spcBef>
                <a:spcPts val="1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Erstellen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einer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Baugruppenzeichnung</a:t>
            </a:r>
            <a:endParaRPr lang="en-GB" sz="2000" b="1" i="0" dirty="0">
              <a:solidFill>
                <a:srgbClr val="E62533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3 (Fortsetzung)</a:t>
            </a:r>
          </a:p>
        </p:txBody>
      </p:sp>
      <p:pic>
        <p:nvPicPr>
          <p:cNvPr id="5" name="Picture 4" descr="2012-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1905000"/>
            <a:ext cx="3272981" cy="266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Laden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Erstellen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eine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360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Baugruppenkonfiguration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Werkzeug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Erscheinungsbild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auf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Rennwagen-Baugruppe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 an.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Wenden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das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Werkzeug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„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Bühne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“ an.</a:t>
            </a:r>
          </a:p>
          <a:p>
            <a:pPr marL="360363" indent="-360363" algn="l" defTabSz="914400">
              <a:spcBef>
                <a:spcPts val="576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Rendern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Sie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die </a:t>
            </a:r>
            <a:r>
              <a:rPr lang="en-US" sz="2400" b="0" i="0" dirty="0" err="1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Rennwagen-Baugruppe</a:t>
            </a:r>
            <a:r>
              <a:rPr lang="en-US" sz="2400" b="0" i="0" dirty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Race Car.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ts val="1"/>
              </a:spcBef>
              <a:buNone/>
            </a:pPr>
            <a:r>
              <a:rPr lang="en-GB" sz="2000" b="1" i="0" dirty="0" err="1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PhotoView</a:t>
            </a:r>
            <a:r>
              <a:rPr lang="en-GB" sz="2000" b="1" i="0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 360</a:t>
            </a:r>
            <a:r>
              <a:rPr lang="en-US" sz="2000" b="1" i="1" dirty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™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Lektion 4</a:t>
            </a:r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70</TotalTime>
  <Words>492</Words>
  <Application>Microsoft Office PowerPoint</Application>
  <PresentationFormat>Pokaz na ekranie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SW Corp pptx Template</vt:lpstr>
      <vt:lpstr>F1 in Schools™ Konstruktionsprojekt mit SolidWorks 2012</vt:lpstr>
      <vt:lpstr>Inhaltsverzeichnis</vt:lpstr>
      <vt:lpstr>Lektion 1</vt:lpstr>
      <vt:lpstr>Lektion 2</vt:lpstr>
      <vt:lpstr>Lektion 2 (Fortsetzung)</vt:lpstr>
      <vt:lpstr>Lektion 2 (Fortsetzung)</vt:lpstr>
      <vt:lpstr>Lektion 3</vt:lpstr>
      <vt:lpstr>Lektion 3 (Fortsetzung)</vt:lpstr>
      <vt:lpstr>Lektion 4</vt:lpstr>
      <vt:lpstr>Lektion 4 (Fortsetzung)</vt:lpstr>
      <vt:lpstr>Lektion 5</vt:lpstr>
      <vt:lpstr>Lektion 5 (Fortsetzung)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..</cp:lastModifiedBy>
  <cp:revision>63</cp:revision>
  <dcterms:created xsi:type="dcterms:W3CDTF">2011-04-14T18:53:07Z</dcterms:created>
  <dcterms:modified xsi:type="dcterms:W3CDTF">2012-02-22T20:25:15Z</dcterms:modified>
</cp:coreProperties>
</file>