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67" r:id="rId8"/>
    <p:sldId id="275" r:id="rId9"/>
    <p:sldId id="271" r:id="rId10"/>
    <p:sldId id="272" r:id="rId11"/>
    <p:sldId id="268" r:id="rId12"/>
    <p:sldId id="269" r:id="rId13"/>
    <p:sldId id="273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10/12/2011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12/10/2011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© Dassault Systèmes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</a:t>
            </a:r>
            <a:r>
              <a:rPr lang="en-US" sz="700" b="0" cap="none" spc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Confidential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Information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endParaRPr lang="fr-FR" sz="700" b="0" cap="none" spc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F1 in Schools</a:t>
            </a:r>
            <a:r>
              <a:rPr lang="en-US" i="1" dirty="0" smtClean="0"/>
              <a:t>™</a:t>
            </a:r>
            <a:r>
              <a:rPr lang="en-GB" dirty="0" smtClean="0"/>
              <a:t> Design Project with </a:t>
            </a:r>
            <a:r>
              <a:rPr lang="en-GB" dirty="0" err="1" smtClean="0"/>
              <a:t>SolidWorks</a:t>
            </a:r>
            <a:r>
              <a:rPr lang="en-GB" dirty="0" smtClean="0"/>
              <a:t> 2012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053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Apply and edit the Decal tool on the Race Car assembly.</a:t>
            </a:r>
          </a:p>
          <a:p>
            <a:r>
              <a:rPr lang="en-US" dirty="0" smtClean="0"/>
              <a:t>Understand what makes an image look realistic and make changes to improve the realism of the rendering</a:t>
            </a:r>
          </a:p>
          <a:p>
            <a:r>
              <a:rPr lang="en-US" dirty="0" smtClean="0"/>
              <a:t>Save the </a:t>
            </a:r>
            <a:r>
              <a:rPr lang="en-US" dirty="0" err="1" smtClean="0"/>
              <a:t>PhotoView</a:t>
            </a:r>
            <a:r>
              <a:rPr lang="en-US" dirty="0" smtClean="0"/>
              <a:t> 360 image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PhotoView</a:t>
            </a:r>
            <a:r>
              <a:rPr lang="en-GB" dirty="0" smtClean="0"/>
              <a:t> 360</a:t>
            </a:r>
            <a:r>
              <a:rPr lang="en-US" i="1" dirty="0" smtClean="0"/>
              <a:t>™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4 (Cont:)</a:t>
            </a:r>
            <a:endParaRPr lang="en-GB" dirty="0"/>
          </a:p>
        </p:txBody>
      </p:sp>
      <p:pic>
        <p:nvPicPr>
          <p:cNvPr id="5" name="Picture 4" descr="2012-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981200"/>
            <a:ext cx="3348609" cy="2726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Modify the Rear Wing of the Race Car Block to increase the mass</a:t>
            </a:r>
          </a:p>
          <a:p>
            <a:r>
              <a:rPr lang="en-US" dirty="0" smtClean="0"/>
              <a:t>Apply the Measure tool</a:t>
            </a:r>
          </a:p>
          <a:p>
            <a:r>
              <a:rPr lang="en-US" dirty="0" smtClean="0"/>
              <a:t>Apply the Mass Properties tool</a:t>
            </a:r>
          </a:p>
          <a:p>
            <a:r>
              <a:rPr lang="en-US" dirty="0" smtClean="0"/>
              <a:t>Apply </a:t>
            </a:r>
            <a:r>
              <a:rPr lang="en-US" dirty="0" err="1" smtClean="0"/>
              <a:t>SolidWorks</a:t>
            </a:r>
            <a:r>
              <a:rPr lang="en-US" dirty="0" smtClean="0"/>
              <a:t> </a:t>
            </a:r>
            <a:r>
              <a:rPr lang="en-US" dirty="0" err="1" smtClean="0"/>
              <a:t>SimulationXpress</a:t>
            </a:r>
            <a:r>
              <a:rPr lang="en-US" dirty="0" smtClean="0"/>
              <a:t> to the Axle</a:t>
            </a:r>
          </a:p>
          <a:p>
            <a:r>
              <a:rPr lang="en-US" dirty="0" smtClean="0"/>
              <a:t>Save the </a:t>
            </a:r>
            <a:r>
              <a:rPr lang="en-US" dirty="0" err="1" smtClean="0"/>
              <a:t>SolidWorks</a:t>
            </a:r>
            <a:r>
              <a:rPr lang="en-US" dirty="0" smtClean="0"/>
              <a:t> </a:t>
            </a:r>
            <a:r>
              <a:rPr lang="en-US" dirty="0" err="1" smtClean="0"/>
              <a:t>SimulationXpress</a:t>
            </a:r>
            <a:r>
              <a:rPr lang="en-US" dirty="0" smtClean="0"/>
              <a:t> analysis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Analysis using </a:t>
            </a:r>
            <a:r>
              <a:rPr lang="en-GB" dirty="0" err="1" smtClean="0"/>
              <a:t>SimulationXpress</a:t>
            </a:r>
            <a:r>
              <a:rPr lang="en-US" dirty="0" smtClean="0"/>
              <a:t>™</a:t>
            </a:r>
            <a:r>
              <a:rPr lang="en-GB" dirty="0" smtClean="0"/>
              <a:t> and Flow Simulation</a:t>
            </a:r>
            <a:r>
              <a:rPr lang="en-US" dirty="0" smtClean="0"/>
              <a:t>™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5</a:t>
            </a:r>
            <a:endParaRPr lang="en-GB" dirty="0"/>
          </a:p>
        </p:txBody>
      </p:sp>
      <p:pic>
        <p:nvPicPr>
          <p:cNvPr id="5" name="Picture 4" descr="2012-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2743200"/>
            <a:ext cx="3469481" cy="1933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Apply </a:t>
            </a:r>
            <a:r>
              <a:rPr lang="en-US" dirty="0" err="1" smtClean="0"/>
              <a:t>SolidWorks</a:t>
            </a:r>
            <a:r>
              <a:rPr lang="en-US" dirty="0" smtClean="0"/>
              <a:t> Flow Simulation to the initial Race Car Block assembly</a:t>
            </a:r>
          </a:p>
          <a:p>
            <a:r>
              <a:rPr lang="en-US" dirty="0" smtClean="0"/>
              <a:t>Apply </a:t>
            </a:r>
            <a:r>
              <a:rPr lang="en-US" dirty="0" err="1" smtClean="0"/>
              <a:t>SolidWorks</a:t>
            </a:r>
            <a:r>
              <a:rPr lang="en-US" dirty="0" smtClean="0"/>
              <a:t> Flow Simulation to the final Race Car assembly</a:t>
            </a:r>
          </a:p>
          <a:p>
            <a:r>
              <a:rPr lang="en-US" dirty="0" smtClean="0"/>
              <a:t>Compare the results</a:t>
            </a:r>
          </a:p>
          <a:p>
            <a:r>
              <a:rPr lang="en-US" dirty="0" smtClean="0"/>
              <a:t>Save the </a:t>
            </a:r>
            <a:r>
              <a:rPr lang="en-US" dirty="0" err="1" smtClean="0"/>
              <a:t>SolidWorks</a:t>
            </a:r>
            <a:r>
              <a:rPr lang="en-US" dirty="0" smtClean="0"/>
              <a:t> Flow Simulation analysis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Analysis using </a:t>
            </a:r>
            <a:r>
              <a:rPr lang="en-GB" dirty="0" err="1" smtClean="0"/>
              <a:t>SimulationXpress</a:t>
            </a:r>
            <a:r>
              <a:rPr lang="en-US" dirty="0" smtClean="0"/>
              <a:t>™</a:t>
            </a:r>
            <a:r>
              <a:rPr lang="en-GB" dirty="0" smtClean="0"/>
              <a:t> and Flow Simulation</a:t>
            </a:r>
            <a:r>
              <a:rPr lang="en-US" dirty="0" smtClean="0"/>
              <a:t>™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5 (Cont:)</a:t>
            </a:r>
            <a:endParaRPr lang="en-GB" dirty="0"/>
          </a:p>
        </p:txBody>
      </p:sp>
      <p:pic>
        <p:nvPicPr>
          <p:cNvPr id="5" name="Picture 4" descr="2012-dp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828800"/>
            <a:ext cx="2316009" cy="17039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 descr="2012-dp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3810000"/>
            <a:ext cx="2340293" cy="1708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Lesson 1 – General Introduction</a:t>
            </a:r>
          </a:p>
          <a:p>
            <a:r>
              <a:rPr lang="en-GB" dirty="0" smtClean="0"/>
              <a:t>Lesson 2 – Design of the Race Car</a:t>
            </a:r>
          </a:p>
          <a:p>
            <a:r>
              <a:rPr lang="en-GB" dirty="0" smtClean="0"/>
              <a:t>Lesson 3 – Create an Assembly Drawing</a:t>
            </a:r>
          </a:p>
          <a:p>
            <a:r>
              <a:rPr lang="en-GB" dirty="0" smtClean="0"/>
              <a:t>Lesson 4 – </a:t>
            </a:r>
            <a:r>
              <a:rPr lang="en-GB" dirty="0" err="1" smtClean="0"/>
              <a:t>PhotoView</a:t>
            </a:r>
            <a:r>
              <a:rPr lang="en-GB" dirty="0" smtClean="0"/>
              <a:t> 360</a:t>
            </a:r>
          </a:p>
          <a:p>
            <a:r>
              <a:rPr lang="en-GB" dirty="0" smtClean="0"/>
              <a:t>Lesson 5 – Analysis of the Car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Table of Content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3720000" cy="254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Understand how to use this book for the F1 in Schools™ Design Project for R-Type cars</a:t>
            </a:r>
          </a:p>
          <a:p>
            <a:r>
              <a:rPr lang="en-US" dirty="0" smtClean="0"/>
              <a:t>Start a </a:t>
            </a:r>
            <a:r>
              <a:rPr lang="en-US" dirty="0" err="1" smtClean="0"/>
              <a:t>SolidWorks</a:t>
            </a:r>
            <a:r>
              <a:rPr lang="en-US" dirty="0" smtClean="0"/>
              <a:t> 2012 session</a:t>
            </a:r>
          </a:p>
          <a:p>
            <a:r>
              <a:rPr lang="en-US" dirty="0" smtClean="0"/>
              <a:t>Download the required files, folders, and models for this project</a:t>
            </a:r>
          </a:p>
          <a:p>
            <a:r>
              <a:rPr lang="en-US" dirty="0" smtClean="0"/>
              <a:t>Add the folder Race Car Design Project to the </a:t>
            </a:r>
            <a:r>
              <a:rPr lang="en-US" dirty="0" err="1" smtClean="0"/>
              <a:t>SolidWorks</a:t>
            </a:r>
            <a:r>
              <a:rPr lang="en-US" dirty="0" smtClean="0"/>
              <a:t> Design Library in the Task Pane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General Introduction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1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Describe important factors to the performance of a CO</a:t>
            </a:r>
            <a:r>
              <a:rPr lang="en-US" baseline="-25000" dirty="0" smtClean="0"/>
              <a:t>2</a:t>
            </a:r>
            <a:r>
              <a:rPr lang="en-US" dirty="0" smtClean="0"/>
              <a:t>-powered Race Car</a:t>
            </a:r>
          </a:p>
          <a:p>
            <a:r>
              <a:rPr lang="en-US" dirty="0" smtClean="0"/>
              <a:t>Create the Race Car assembly from an existing model using the following Feature and Sketch tools: </a:t>
            </a:r>
            <a:endParaRPr lang="en-US" dirty="0" smtClean="0"/>
          </a:p>
          <a:p>
            <a:pPr lvl="1"/>
            <a:r>
              <a:rPr lang="en-US" dirty="0" smtClean="0"/>
              <a:t>Extruded </a:t>
            </a:r>
            <a:r>
              <a:rPr lang="en-US" dirty="0" smtClean="0"/>
              <a:t>Boss/Base, Extruded Cut, Fillet, Line, Sketch Fillet, Smart Dimension, Mate, Explode, and Rotate Component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Designing the Race Car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2</a:t>
            </a:r>
            <a:endParaRPr lang="en-GB" dirty="0"/>
          </a:p>
        </p:txBody>
      </p:sp>
      <p:pic>
        <p:nvPicPr>
          <p:cNvPr id="5" name="Picture 4" descr="201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981200"/>
            <a:ext cx="2837498" cy="27817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2820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Insert components into a new assembly</a:t>
            </a:r>
          </a:p>
          <a:p>
            <a:r>
              <a:rPr lang="en-US" dirty="0" smtClean="0"/>
              <a:t>Apply </a:t>
            </a:r>
            <a:r>
              <a:rPr lang="en-US" dirty="0" smtClean="0"/>
              <a:t>Standard mates between components in the Race Car assembly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Designing the Race Car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</a:t>
            </a:r>
            <a:r>
              <a:rPr lang="en-GB" dirty="0" smtClean="0"/>
              <a:t>2 (</a:t>
            </a:r>
            <a:r>
              <a:rPr lang="en-GB" dirty="0" smtClean="0"/>
              <a:t>Cont:)</a:t>
            </a:r>
            <a:endParaRPr lang="en-GB" dirty="0"/>
          </a:p>
        </p:txBody>
      </p:sp>
      <p:pic>
        <p:nvPicPr>
          <p:cNvPr id="5" name="Picture 4" descr="2012-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3457575" cy="3200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2010-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4038600"/>
            <a:ext cx="2828925" cy="2357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012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Create an Exploded configuration of the Race Car assembly</a:t>
            </a:r>
          </a:p>
          <a:p>
            <a:r>
              <a:rPr lang="en-US" dirty="0" smtClean="0"/>
              <a:t>Apply the Mass Properties tool </a:t>
            </a:r>
          </a:p>
          <a:p>
            <a:r>
              <a:rPr lang="en-US" dirty="0" smtClean="0"/>
              <a:t>Apply the Measure tool</a:t>
            </a:r>
          </a:p>
          <a:p>
            <a:r>
              <a:rPr lang="en-US" dirty="0" smtClean="0"/>
              <a:t>Open Parts from the Race Car assembly</a:t>
            </a:r>
          </a:p>
          <a:p>
            <a:r>
              <a:rPr lang="en-US" dirty="0" smtClean="0"/>
              <a:t>Confirm the required Race Car dimensions for Type-R with the Rules and Regulations of the F1 in Schools™ Design Project contest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Designing the Race Car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2 (Cont:)</a:t>
            </a:r>
            <a:endParaRPr lang="en-GB" dirty="0"/>
          </a:p>
        </p:txBody>
      </p:sp>
      <p:pic>
        <p:nvPicPr>
          <p:cNvPr id="5" name="Picture 4" descr="2012-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981200"/>
            <a:ext cx="2021396" cy="15893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B-size ANSI Sheet drawing of the Race Car assembly </a:t>
            </a:r>
          </a:p>
          <a:p>
            <a:r>
              <a:rPr lang="en-US" dirty="0" smtClean="0"/>
              <a:t>Apply the View Palette in the Task Pane</a:t>
            </a:r>
          </a:p>
          <a:p>
            <a:r>
              <a:rPr lang="en-US" dirty="0" smtClean="0"/>
              <a:t>Insert an Isometric view with a Bill of Materials</a:t>
            </a:r>
          </a:p>
          <a:p>
            <a:r>
              <a:rPr lang="en-US" dirty="0" smtClean="0"/>
              <a:t>Modify the View scale</a:t>
            </a:r>
          </a:p>
          <a:p>
            <a:r>
              <a:rPr lang="en-US" dirty="0" smtClean="0"/>
              <a:t>Modify the Sheet scale</a:t>
            </a:r>
          </a:p>
          <a:p>
            <a:r>
              <a:rPr lang="en-US" dirty="0" smtClean="0"/>
              <a:t>Add a drawing Sheet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Create an Assembly Drawing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3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434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Edit the drawing Title block</a:t>
            </a:r>
          </a:p>
          <a:p>
            <a:r>
              <a:rPr lang="en-US" dirty="0" smtClean="0"/>
              <a:t>Insert a Front, Top and Right view</a:t>
            </a:r>
          </a:p>
          <a:p>
            <a:r>
              <a:rPr lang="en-US" dirty="0" smtClean="0"/>
              <a:t>Insert Dimensions into drawing views</a:t>
            </a:r>
          </a:p>
          <a:p>
            <a:r>
              <a:rPr lang="en-US" dirty="0" smtClean="0"/>
              <a:t>Create an Exploded Isometric view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Create an Assembly Drawing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3 (Cont:)</a:t>
            </a:r>
            <a:endParaRPr lang="en-GB" dirty="0"/>
          </a:p>
        </p:txBody>
      </p:sp>
      <p:pic>
        <p:nvPicPr>
          <p:cNvPr id="5" name="Picture 4" descr="2012-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1905000"/>
            <a:ext cx="3272981" cy="2663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</a:p>
          <a:p>
            <a:r>
              <a:rPr lang="en-US" dirty="0" smtClean="0"/>
              <a:t>Create a </a:t>
            </a:r>
            <a:r>
              <a:rPr lang="en-US" dirty="0" err="1" smtClean="0"/>
              <a:t>PhotoView</a:t>
            </a:r>
            <a:r>
              <a:rPr lang="en-US" dirty="0" smtClean="0"/>
              <a:t> 360 assembly configuration</a:t>
            </a:r>
          </a:p>
          <a:p>
            <a:r>
              <a:rPr lang="en-US" dirty="0" smtClean="0"/>
              <a:t>Apply the Appearance tool to the Race Car assembly</a:t>
            </a:r>
          </a:p>
          <a:p>
            <a:r>
              <a:rPr lang="en-US" dirty="0" smtClean="0"/>
              <a:t>Apply the Scene tool</a:t>
            </a:r>
          </a:p>
          <a:p>
            <a:r>
              <a:rPr lang="en-US" dirty="0" smtClean="0"/>
              <a:t>Render the Race Car assembly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PhotoView</a:t>
            </a:r>
            <a:r>
              <a:rPr lang="en-GB" dirty="0" smtClean="0"/>
              <a:t> 360</a:t>
            </a:r>
            <a:r>
              <a:rPr lang="en-US" i="1" dirty="0" smtClean="0"/>
              <a:t>™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4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63</TotalTime>
  <Words>474</Words>
  <Application>Microsoft Office PowerPoint</Application>
  <PresentationFormat>On-screen Show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SW Corp pptx Template</vt:lpstr>
      <vt:lpstr>F1 in Schools™ Design Project with SolidWorks 2012</vt:lpstr>
      <vt:lpstr>Table of Content</vt:lpstr>
      <vt:lpstr>Lesson 1</vt:lpstr>
      <vt:lpstr>Lesson 2</vt:lpstr>
      <vt:lpstr>Lesson 2 (Cont:)</vt:lpstr>
      <vt:lpstr>Lesson 2 (Cont:)</vt:lpstr>
      <vt:lpstr>Lesson 3</vt:lpstr>
      <vt:lpstr>Lesson 3 (Cont:)</vt:lpstr>
      <vt:lpstr>Lesson 4</vt:lpstr>
      <vt:lpstr>Lesson 4 (Cont:)</vt:lpstr>
      <vt:lpstr>Lesson 5</vt:lpstr>
      <vt:lpstr>Lesson 5 (Cont:)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h</cp:lastModifiedBy>
  <cp:revision>51</cp:revision>
  <dcterms:created xsi:type="dcterms:W3CDTF">2011-04-14T18:53:07Z</dcterms:created>
  <dcterms:modified xsi:type="dcterms:W3CDTF">2011-12-10T16:01:12Z</dcterms:modified>
</cp:coreProperties>
</file>