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26/02/2012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2/26/2012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77E95206-EC0C-43EF-8E7D-2BA7BDFE308A}" type="slidenum">
              <a:rPr lang="fr-FR" sz="1000" b="0" i="0" u="none" strike="noStrike" cap="none" spc="0" baseline="0">
                <a:solidFill>
                  <a:srgbClr val="FFFFFF">
                    <a:lumMod val="65000"/>
                  </a:srgbClr>
                </a:solidFill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fr-FR" sz="1000" b="0" i="0" u="none" strike="noStrike" cap="none" spc="0" baseline="0">
              <a:solidFill>
                <a:srgbClr val="FFFFFF">
                  <a:lumMod val="65000"/>
                </a:srgbClr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Información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confidencial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ts val="1"/>
              </a:spcBef>
              <a:buNone/>
            </a:pPr>
            <a:r>
              <a:rPr lang="en-GB" sz="3600" b="0" i="0" u="none" strike="noStrike" spc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Proyecto</a:t>
            </a:r>
            <a:r>
              <a:rPr lang="en-GB" sz="3600" b="0" i="0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de </a:t>
            </a:r>
            <a:r>
              <a:rPr lang="en-GB" sz="3600" b="0" i="0" u="none" strike="noStrike" spc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diseño</a:t>
            </a:r>
            <a:r>
              <a:rPr lang="en-GB" sz="3600" b="0" i="0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F1 in Schools</a:t>
            </a:r>
            <a:r>
              <a:rPr lang="en-US" sz="3600" b="0" i="1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™</a:t>
            </a:r>
            <a:r>
              <a:rPr lang="en-GB" sz="3600" b="0" i="0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con el software de </a:t>
            </a:r>
            <a:r>
              <a:rPr lang="en-GB" sz="3600" b="0" i="0" u="none" strike="noStrike" spc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SolidWorks</a:t>
            </a:r>
            <a:r>
              <a:rPr lang="en-GB" sz="3600" b="0" i="0" u="none" strike="noStrike" spc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2012</a:t>
            </a:r>
          </a:p>
        </p:txBody>
      </p:sp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0534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y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editar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Calcomanía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Comprender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qué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funciones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permiten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imagen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parezca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realista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y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realizar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cambios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mejorar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realismo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renderizado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Guardar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imagen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360</a:t>
            </a:r>
            <a:r>
              <a:rPr lang="en-US" sz="2000" b="1" i="1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4 (continuación)</a:t>
            </a:r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alerón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trasero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Race Car Block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aumentar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Medir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Propiedades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físicas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pieza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Axle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Guardar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análisis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endParaRPr lang="en-US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Realizar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análisis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con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y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5</a:t>
            </a:r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1296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al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Race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 Block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inicial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al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Race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 final.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Comparar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los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resultados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Guardar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análisis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Realizar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análisis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con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y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5 (continuación)</a:t>
            </a:r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Lección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1: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Introducción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general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Lección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2: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Diseño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automóvil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carrera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Lección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3: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Creación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un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dibujo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Lección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4: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Lección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5: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Análisis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automóvil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Índice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Entender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cómo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utilizar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manual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Proyecto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diseño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F1 in Schools™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automóviles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tipo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Iniciar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sesión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2012.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Descargar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los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archivos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carpetas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y los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modelos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necesarios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proyecto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Agregar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carpeta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Design Project a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Biblioteca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diseño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el Panel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tareas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Introducción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general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1</a:t>
            </a: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603680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Describir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factores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importantes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rendimiento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un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automóvil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carrera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impulsado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por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</a:t>
            </a:r>
            <a:r>
              <a:rPr lang="en-US" sz="2400" b="0" i="0" baseline="-2500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2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(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dióxido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carbono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).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Crear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partir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un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modelo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existente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utilizando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siguientes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Operación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y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Croquis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: </a:t>
            </a:r>
          </a:p>
          <a:p>
            <a:pPr marL="720725" lvl="1" indent="-277813" algn="l" defTabSz="914400">
              <a:spcBef>
                <a:spcPts val="450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Extruir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saliente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/base,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Extruir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corte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Redondeo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Línea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Redondeo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croquis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Cota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inteligente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Relación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posición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Explosionar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y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Girar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componente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Diseño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automóvil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carrera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2</a:t>
            </a:r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3102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820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componentes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un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nuevo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relaciones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posición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estándar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entre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componentes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Diseño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automóvil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carrera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2 (continuación)</a:t>
            </a:r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012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Crear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configuración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explosionada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Propiedades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físicas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 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Medir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Abrir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piezas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desde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Confirmar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cotas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requeridas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Tipo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 con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reglas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y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reglamento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concurso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Proyecto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diseño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F1 in Schools™.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Diseño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automóvil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carrera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2 (continuación)</a:t>
            </a:r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Crear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dibujo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hoja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ANSI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tamaño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B del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 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Paleta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visualización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el Panel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tareas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Isométrica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lista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materiales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escala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vista.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Modificar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escala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hoja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Agregar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hoja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dibujo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Creación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un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dibujo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ensamblaje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3</a:t>
            </a: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4344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Editar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bloque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título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dibujo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 Frontal,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Superior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y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Derecha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Insertar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cotas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en vistas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dibujo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Crear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vista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Isométrica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explosionada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Creación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un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dibujo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ensamblaje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3 (continuación)</a:t>
            </a:r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Cargar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Crear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configuración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Apariencia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Aplicar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la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herramienta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Escena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Renderizar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el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ensamblaje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360</a:t>
            </a:r>
            <a:r>
              <a:rPr lang="en-US" sz="2000" b="1" i="1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Lección 4</a:t>
            </a:r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69</TotalTime>
  <Words>487</Words>
  <Application>Microsoft Office PowerPoint</Application>
  <PresentationFormat>Pokaz na ekranie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SW Corp pptx Template</vt:lpstr>
      <vt:lpstr>Proyecto de diseño F1 in Schools™ con el software de SolidWorks 2012</vt:lpstr>
      <vt:lpstr>Índice</vt:lpstr>
      <vt:lpstr>Lección 1</vt:lpstr>
      <vt:lpstr>Lección 2</vt:lpstr>
      <vt:lpstr>Lección 2 (continuación)</vt:lpstr>
      <vt:lpstr>Lección 2 (continuación)</vt:lpstr>
      <vt:lpstr>Lección 3</vt:lpstr>
      <vt:lpstr>Lección 3 (continuación)</vt:lpstr>
      <vt:lpstr>Lección 4</vt:lpstr>
      <vt:lpstr>Lección 4 (continuación)</vt:lpstr>
      <vt:lpstr>Lección 5</vt:lpstr>
      <vt:lpstr>Lección 5 (continuación)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..</cp:lastModifiedBy>
  <cp:revision>62</cp:revision>
  <dcterms:created xsi:type="dcterms:W3CDTF">2011-04-14T18:53:07Z</dcterms:created>
  <dcterms:modified xsi:type="dcterms:W3CDTF">2012-02-26T09:58:47Z</dcterms:modified>
</cp:coreProperties>
</file>