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3224"/>
        <p:guide pos="223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060D712-7242-4C95-BDD1-40AA5038E027}" type="datetimeFigureOut">
              <a:rPr lang="fr-FR" smtClean="0"/>
              <a:pPr/>
              <a:t>27/02/2012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D1A668E-3B37-4931-B417-BCC1E0C71E22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Informations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confidentielles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sz="3600" b="0" i="0" u="none" strike="noStrike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Projet de conception </a:t>
            </a:r>
            <a:r>
              <a:rPr lang="en-GB" sz="3600" b="0" i="0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F1 in Schools</a:t>
            </a:r>
            <a:r>
              <a:rPr lang="en-US" sz="3600" b="0" i="1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™</a:t>
            </a:r>
            <a:r>
              <a:rPr sz="3600" b="0" i="0" u="none" strike="noStrike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GB" sz="3600" b="0" i="0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avec le logiciel SolidWorks 2012</a:t>
            </a:r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Décalque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et modifier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Comprendre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qui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permet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rendre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image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réaliste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et faire des modifications pour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améliorer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réalisme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du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rendu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Enregistrer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l’image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360</a:t>
            </a:r>
          </a:p>
          <a:p>
            <a:pPr marL="361950" indent="-36195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 360</a:t>
            </a:r>
            <a:r>
              <a:rPr lang="en-US" sz="2200" b="1" i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4 (suite)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l’aile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arrière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Race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Block pour en augmenter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Mesure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Propriétés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composant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Axle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Enregistrer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l’analyse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avec SimulationXpress</a:t>
            </a:r>
            <a:r>
              <a:rPr lang="en-US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et Flow Simulation</a:t>
            </a:r>
            <a:r>
              <a:rPr lang="en-US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5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Block initial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Block final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Comparer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résultats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Enregistrer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l’analyse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avec SimulationXpress</a:t>
            </a:r>
            <a:r>
              <a:rPr lang="en-US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et Flow Simulation</a:t>
            </a:r>
            <a:r>
              <a:rPr lang="en-US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5 (suite)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Leçon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1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Présentation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générale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Leçon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2 – Conception de la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voiture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course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Leçon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3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Création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d’une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mise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plan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d’assemblage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Leçon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4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360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Leçon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5 – Analyse de la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voiture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Sommaire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Comprendre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comment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utiliser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guide pour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vous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aider avec le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conception F1 in Schools™ pour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voitures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Type R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Lancer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session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2012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Télécharger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fichiers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dossiers et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modèles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requis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pour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Ajouter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 dossier Race Car Design Project à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Bibliothèque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conception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volet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tâches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Présentation générale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1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Décrire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facteurs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qui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jouent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rôle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important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performances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d’une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voiture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course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fonctionnant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 CO</a:t>
            </a:r>
            <a:r>
              <a:rPr lang="en-US" sz="2200" b="0" i="0" baseline="-2500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2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(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Voiture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2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2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2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 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course) à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partir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d’un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modèle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existant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utilisant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outils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fonction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et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d’esquisse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2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suivants</a:t>
            </a:r>
            <a:r>
              <a:rPr lang="en-US" sz="22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: </a:t>
            </a:r>
          </a:p>
          <a:p>
            <a:pPr marL="714375" lvl="1" indent="-2667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Base/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bossage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extrudé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Enlèv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 de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matière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extrudé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Congé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Ligne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Congé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d'esquisse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Cotation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intelligente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Contrainte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Eclatement</a:t>
            </a:r>
            <a:r>
              <a:rPr lang="en-US" sz="19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et Rotation du </a:t>
            </a:r>
            <a:r>
              <a:rPr lang="en-US" sz="19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composant</a:t>
            </a:r>
            <a:endParaRPr lang="en-US" sz="19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Conception de la voiture de course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2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Insérer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composants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nouvel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assemblage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contraintes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standard entre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composants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Conception de la voiture de course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2 (suite)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configuration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éclatée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Propriétés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masse 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Mesure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Ouvrir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pièces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Vous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assurer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dimensions de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respectent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règlements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s’appliquant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aux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véhicules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Type 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concours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conception F1 in Schools™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Conception de la voiture de course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2 (suite)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plan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taille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B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conforme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à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norme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ANSI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Palette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volet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tâches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Insérer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comportant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nomenclature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l’échelle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l’échelle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feuille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Ajouter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feuille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plan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Création d’une mise en plan d’assemblage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3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Modifier le bloc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titre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plan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Insérer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Face,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Dessus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et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Droite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Insérer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cotes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plan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éclatée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Création d’une mise en plan d’assemblage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3 (suite)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Charger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360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configuration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 360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Apparence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à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Appliquer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l’outil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Scène</a:t>
            </a:r>
          </a:p>
          <a:p>
            <a:pPr marL="361950" indent="-3619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Créer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rendu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l’assemblage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 360</a:t>
            </a:r>
            <a:r>
              <a:rPr lang="en-US" sz="2200" b="1" i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4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66</TotalTime>
  <Words>290</Words>
  <Application>Microsoft Office PowerPoint</Application>
  <PresentationFormat>On-screen Show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SW Corp pptx Template</vt:lpstr>
      <vt:lpstr>Projet de conception F1 in Schools™ avec le logiciel SolidWorks 2012</vt:lpstr>
      <vt:lpstr>Sommaire</vt:lpstr>
      <vt:lpstr>Leçon 1</vt:lpstr>
      <vt:lpstr>Leçon 2</vt:lpstr>
      <vt:lpstr>Leçon 2 (suite)</vt:lpstr>
      <vt:lpstr>Leçon 2 (suite)</vt:lpstr>
      <vt:lpstr>Leçon 3</vt:lpstr>
      <vt:lpstr>Leçon 3 (suite)</vt:lpstr>
      <vt:lpstr>Leçon 4</vt:lpstr>
      <vt:lpstr>Leçon 4 (suite)</vt:lpstr>
      <vt:lpstr>Leçon 5</vt:lpstr>
      <vt:lpstr>Leçon 5 (suite)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kmeczynska</cp:lastModifiedBy>
  <cp:revision>54</cp:revision>
  <dcterms:created xsi:type="dcterms:W3CDTF">2011-04-14T18:53:07Z</dcterms:created>
  <dcterms:modified xsi:type="dcterms:W3CDTF">2012-02-27T20:22:14Z</dcterms:modified>
</cp:coreProperties>
</file>