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をんヲンﾟ" invalEndChars="‘“（〔［｛〈《「『【￥＄$([\{｢￡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7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28/02/2012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Confidential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Information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lang="en-GB" altLang="ja-JP" sz="3600" b="0" i="0" u="none" strike="noStrike" spc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SolidWorks</a:t>
            </a:r>
            <a:r>
              <a:rPr lang="ja-JP" altLang="en-GB" sz="3600" b="0" i="0" u="none" strike="noStrike" spc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 </a:t>
            </a:r>
            <a:r>
              <a:rPr lang="en-GB" altLang="ja-JP" sz="3600" b="0" i="0" u="none" strike="noStrike" spc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2012</a:t>
            </a:r>
            <a:r>
              <a:rPr lang="ja-JP" altLang="en-GB" sz="3600" b="0" i="0" u="none" strike="noStrike" spc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を使った</a:t>
            </a:r>
            <a:r>
              <a:rPr lang="en-GB" altLang="ja-JP" sz="3600" b="0" i="0" u="none" strike="noStrike" spc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F1 in Schools</a:t>
            </a:r>
            <a:r>
              <a:rPr lang="ja-JP" altLang="en-US" sz="3600" b="0" i="1" u="none" strike="noStrike" spc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™</a:t>
            </a:r>
            <a:r>
              <a:rPr lang="ja-JP" altLang="en-US" sz="3600" b="0" i="0" u="none" strike="noStrike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設計プロジェクト</a:t>
            </a:r>
            <a:endParaRPr lang="ja-JP" altLang="en-US" sz="3600" b="0" i="0" u="none" strike="noStrike" dirty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3824808" cy="4368184"/>
          </a:xfrm>
        </p:spPr>
        <p:txBody>
          <a:bodyPr>
            <a:normAutofit/>
          </a:bodyPr>
          <a:lstStyle/>
          <a:p>
            <a:pPr marL="342900" indent="-342900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アセンブリにデカル ツールを適用し、編集する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リアルなイメージを構成する要素を理解し、レンダリングの写実性を向上させるために変更を加える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360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イメージを保存する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360</a:t>
            </a:r>
            <a:r>
              <a:rPr lang="ja-JP" altLang="en-US" sz="2200" b="1" i="1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</a:t>
            </a:r>
            <a:endParaRPr lang="ja-JP" altLang="en-US" sz="2200" b="1" i="1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4</a:t>
            </a: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（続き）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058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 Block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のリア ウィングを変更して質量を増やす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測定ツールの適用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質量特性（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Mass Properties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）ツールを適用する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SimulationXpress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を車軸に適用する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SimulationXpress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解析を保存する</a:t>
            </a:r>
            <a:endParaRPr lang="ja-JP" altLang="en-US" sz="2400" b="0" i="0" dirty="0">
              <a:solidFill>
                <a:srgbClr val="4B575F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SimulationXpress</a:t>
            </a:r>
            <a:r>
              <a:rPr lang="ja-JP" altLang="en-US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™および</a:t>
            </a: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Flow Simulation</a:t>
            </a:r>
            <a:r>
              <a:rPr lang="ja-JP" altLang="en-US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™を使用した解析</a:t>
            </a:r>
            <a:endParaRPr lang="ja-JP" altLang="en-US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US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5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058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Flow Simulation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を初期の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 Block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アセンブリに適用する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Flow Simulation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を最終的な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アセンブリに適用する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結果を比較する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Flow Simulation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解析を保存する</a:t>
            </a:r>
            <a:endParaRPr lang="ja-JP" altLang="en-US" sz="2400" b="0" i="0" dirty="0">
              <a:solidFill>
                <a:srgbClr val="4B575F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SimulationXpress</a:t>
            </a:r>
            <a:r>
              <a:rPr lang="ja-JP" altLang="en-US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</a:t>
            </a: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および</a:t>
            </a: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Flow Simulation</a:t>
            </a:r>
            <a:r>
              <a:rPr lang="ja-JP" altLang="en-US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</a:t>
            </a: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を使用した解析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5</a:t>
            </a: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（続き）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レッスン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1 - </a:t>
            </a: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概要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レッスン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2 - </a:t>
            </a: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レース カーの設計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レッスン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3 - </a:t>
            </a: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アセンブリ図面を作成する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レッスン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4 - </a:t>
            </a:r>
            <a:r>
              <a:rPr lang="en-GB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360</a:t>
            </a:r>
            <a:endParaRPr lang="ja-JP" altLang="en-GB" sz="2400" b="0" i="0" dirty="0" smtClean="0">
              <a:solidFill>
                <a:srgbClr val="4B575F"/>
              </a:solidFill>
              <a:latin typeface="Arial Narrow"/>
              <a:ea typeface="ＭＳ ゴシック" pitchFamily="49" charset="-128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レッスン</a:t>
            </a:r>
            <a:r>
              <a:rPr lang="en-GB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5 - </a:t>
            </a:r>
            <a:r>
              <a:rPr lang="ja-JP" altLang="en-GB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車両の解析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目次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レース用の自動車設計のための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F1 in Schools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™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Design Project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に対する本書の使い方を理解する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2012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セッションを開始する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このプロジェクトに必要なファイル、フォルダ、モデルをダウンロードする</a:t>
            </a:r>
          </a:p>
          <a:p>
            <a:pPr marL="342900" indent="-342900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 Design Project 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フォルダをタスクパネルの</a:t>
            </a: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SolidWorks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デザイン ライブラリに追加する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概要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1</a:t>
            </a:r>
            <a:endParaRPr lang="en-GB" altLang="ja-JP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CO</a:t>
            </a:r>
            <a:r>
              <a:rPr lang="en-US" altLang="ja-JP" sz="2400" b="0" i="0" baseline="-2500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2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動力の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のパフォーマンスに影響する重要な要素を説明する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次のフィーチャーやスケッチ ツールを使用して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アセンブリを作成する： </a:t>
            </a:r>
          </a:p>
          <a:p>
            <a:pPr marL="742950" lvl="1" indent="-28575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0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押し出しボス</a:t>
            </a:r>
            <a:r>
              <a:rPr lang="en-US" altLang="ja-JP" sz="20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/</a:t>
            </a:r>
            <a:r>
              <a:rPr lang="ja-JP" altLang="en-US" sz="20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ベース、押し出しカット、フィレット、直線、スケッチ フィレット、スマート寸法、分解、展開、構成部品回転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レース カーの設計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2</a:t>
            </a:r>
            <a:endParaRPr lang="en-GB" altLang="ja-JP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1296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新しいアセンブリに構成部品を挿入する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アセンブリの構成部品間に標準合致を適用する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レース カーの設計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2</a:t>
            </a: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（続き）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3488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アセンブリの分解状態のコンフィギュレーションを作成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/>
            </a:r>
            <a:b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</a:b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する</a:t>
            </a:r>
          </a:p>
          <a:p>
            <a:pPr marL="342900" indent="-342900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質量特性（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Mass Properties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）ツールを適用する 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測定ツールの適用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アセンブリから部品を開く</a:t>
            </a:r>
          </a:p>
          <a:p>
            <a:pPr marL="342900" indent="-342900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Rules and Regulations of the F1 in Schools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™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Design Project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コンテストの規約規則にある、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Type-R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に必要な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寸法を確認する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レース カーの設計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2</a:t>
            </a:r>
            <a:r>
              <a:rPr lang="ja-JP" altLang="en-GB" sz="3000" b="1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（続き）</a:t>
            </a:r>
            <a:endParaRPr lang="ja-JP" altLang="en-GB" sz="3000" b="1" i="0" dirty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3004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77110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アセンブリの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B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サイズ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ANSI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シートの図面を作成する </a:t>
            </a:r>
          </a:p>
          <a:p>
            <a:pPr marL="342900" indent="-342900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タスク パネルでパレット表示（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View Palette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）を適用する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部品表を含む等角投影図を挿入する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表示スケールを変更する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シート スケールを変更する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図面シートを追加する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アセンブリ図面を作成する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3</a:t>
            </a:r>
            <a:endParaRPr lang="en-GB" altLang="ja-JP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129608" cy="4368184"/>
          </a:xfrm>
        </p:spPr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図面のタイトル ブロックを編集する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正面、平面、右側面図を挿入する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図面ビューに寸法を挿入する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分解状態の等角投影図を作成する</a:t>
            </a: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ja-JP" alt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アセンブリ図面を作成する</a:t>
            </a:r>
            <a:endParaRPr lang="ja-JP" altLang="en-GB" sz="2200" b="1" i="0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3</a:t>
            </a: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（続き）</a:t>
            </a:r>
            <a:endParaRPr lang="ja-JP" altLang="en-GB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360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をロードする</a:t>
            </a:r>
          </a:p>
          <a:p>
            <a:pPr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err="1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ja-JP" altLang="en-US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</a:rPr>
              <a:t> </a:t>
            </a: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360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アセンブリのコンフィギュレーションを作成する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アセンブリに外観ツールを適用する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シーン ツールを適用する</a:t>
            </a:r>
          </a:p>
          <a:p>
            <a:pPr marL="342900" indent="-342900" algn="just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altLang="ja-JP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Race Car</a:t>
            </a:r>
            <a:r>
              <a:rPr lang="ja-JP" altLang="en-US" sz="2400" b="0" i="0" dirty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n-cs"/>
              </a:rPr>
              <a:t>アセンブリをレンダリングする</a:t>
            </a:r>
            <a:endParaRPr lang="ja-JP" altLang="en-US" sz="2400" b="0" i="0" dirty="0">
              <a:solidFill>
                <a:srgbClr val="4B575F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PhotoView</a:t>
            </a:r>
            <a:r>
              <a:rPr lang="ja-JP" altLang="en-GB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 </a:t>
            </a:r>
            <a:r>
              <a:rPr lang="en-GB" altLang="ja-JP" sz="2200" b="1" i="0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360</a:t>
            </a:r>
            <a:r>
              <a:rPr lang="ja-JP" altLang="en-US" sz="2200" b="1" i="1" smtClean="0">
                <a:solidFill>
                  <a:srgbClr val="E62533"/>
                </a:solidFill>
                <a:latin typeface="Arial Narrow"/>
                <a:ea typeface="ＭＳ ゴシック" pitchFamily="49" charset="-128"/>
                <a:cs typeface="+mn-cs"/>
              </a:rPr>
              <a:t>™</a:t>
            </a:r>
            <a:endParaRPr lang="ja-JP" altLang="en-US" sz="2200" b="1" i="1">
              <a:solidFill>
                <a:srgbClr val="E62533"/>
              </a:solidFill>
              <a:latin typeface="Arial Narrow"/>
              <a:ea typeface="ＭＳ ゴシック" pitchFamily="49" charset="-128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ja-JP" altLang="en-GB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レッスン</a:t>
            </a:r>
            <a:r>
              <a:rPr lang="en-GB" altLang="ja-JP" sz="3000" b="1" i="0" smtClean="0">
                <a:solidFill>
                  <a:srgbClr val="4B575F"/>
                </a:solidFill>
                <a:latin typeface="Arial Narrow"/>
                <a:ea typeface="ＭＳ ゴシック" pitchFamily="49" charset="-128"/>
                <a:cs typeface="+mj-cs"/>
              </a:rPr>
              <a:t>4</a:t>
            </a:r>
            <a:endParaRPr lang="en-GB" altLang="ja-JP" sz="3000" b="1" i="0">
              <a:solidFill>
                <a:srgbClr val="4B575F"/>
              </a:solidFill>
              <a:latin typeface="Arial Narrow"/>
              <a:ea typeface="ＭＳ ゴシック" pitchFamily="49" charset="-128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86</TotalTime>
  <Words>579</Words>
  <Application>Microsoft Office PowerPoint</Application>
  <PresentationFormat>全屏显示(4:3)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SW Corp pptx Template</vt:lpstr>
      <vt:lpstr>SolidWorks 2012を使ったF1 in Schools™設計プロジェクト</vt:lpstr>
      <vt:lpstr>目次</vt:lpstr>
      <vt:lpstr>レッスン1</vt:lpstr>
      <vt:lpstr>レッスン2</vt:lpstr>
      <vt:lpstr>レッスン2（続き）</vt:lpstr>
      <vt:lpstr>レッスン2（続き）</vt:lpstr>
      <vt:lpstr>レッスン3</vt:lpstr>
      <vt:lpstr>レッスン3（続き）</vt:lpstr>
      <vt:lpstr>レッスン4</vt:lpstr>
      <vt:lpstr>レッスン4（続き）</vt:lpstr>
      <vt:lpstr>レッスン5</vt:lpstr>
      <vt:lpstr>レッスン5（続き）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asus</cp:lastModifiedBy>
  <cp:revision>57</cp:revision>
  <dcterms:created xsi:type="dcterms:W3CDTF">2011-04-14T18:53:07Z</dcterms:created>
  <dcterms:modified xsi:type="dcterms:W3CDTF">2012-02-28T08:55:41Z</dcterms:modified>
</cp:coreProperties>
</file>