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66" r:id="rId5"/>
    <p:sldId id="256" r:id="rId6"/>
    <p:sldId id="257" r:id="rId7"/>
    <p:sldId id="267" r:id="rId8"/>
    <p:sldId id="275" r:id="rId9"/>
    <p:sldId id="271" r:id="rId10"/>
    <p:sldId id="272" r:id="rId11"/>
    <p:sldId id="268" r:id="rId12"/>
    <p:sldId id="269" r:id="rId13"/>
    <p:sldId id="273" r:id="rId14"/>
    <p:sldId id="270" r:id="rId15"/>
    <p:sldId id="274" r:id="rId1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714" autoAdjust="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90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21/02/2012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2/21/2012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77E95206-EC0C-43EF-8E7D-2BA7BDFE308A}" type="slidenum">
              <a:rPr lang="fr-FR" sz="1000" b="0" i="0" u="none" strike="noStrike" cap="none" spc="0" baseline="0">
                <a:solidFill>
                  <a:srgbClr val="FFFFFF">
                    <a:lumMod val="65000"/>
                  </a:srgbClr>
                </a:solidFill>
                <a:latin typeface="Arial"/>
                <a:ea typeface="+mn-ea"/>
                <a:cs typeface="Arial"/>
              </a:rPr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fr-FR" sz="1000" b="0" i="0" u="none" strike="noStrike" cap="none" spc="0" baseline="0">
              <a:solidFill>
                <a:srgbClr val="FFFFFF">
                  <a:lumMod val="65000"/>
                </a:srgbClr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16200000">
            <a:off x="-3278880" y="3332214"/>
            <a:ext cx="68601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None/>
            </a:pP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© Dassault Systèmes </a:t>
            </a: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</a:t>
            </a:r>
            <a:r>
              <a:rPr lang="en-US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기밀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정보 </a:t>
            </a: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defTabSz="914400">
              <a:spcBef>
                <a:spcPts val="1"/>
              </a:spcBef>
              <a:buNone/>
            </a:pPr>
            <a:r>
              <a:rPr lang="en-GB" sz="3600" b="0" i="0" u="none" strike="noStrike" spc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SolidWorks</a:t>
            </a:r>
            <a:r>
              <a:rPr sz="3600" b="0" i="0" u="none" strike="noStrike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 </a:t>
            </a:r>
            <a:r>
              <a:rPr lang="en-GB" sz="3600" b="0" i="0" u="none" strike="noStrike" spc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2012</a:t>
            </a:r>
            <a:r>
              <a:rPr sz="3600" b="0" i="0" u="none" strike="noStrike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를 사용한 </a:t>
            </a:r>
            <a:r>
              <a:rPr lang="en-GB" sz="3600" b="0" i="0" u="none" strike="noStrike" spc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F1 in Schools</a:t>
            </a:r>
            <a:r>
              <a:rPr lang="en-US" sz="3600" b="0" i="1" u="none" strike="noStrike" spc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™</a:t>
            </a:r>
            <a:r>
              <a:rPr sz="3600" b="0" i="0" u="none" strike="noStrike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 </a:t>
            </a:r>
            <a:r>
              <a:rPr lang="en-GB" sz="3600" b="0" i="0" u="none" strike="noStrike" spc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설계</a:t>
            </a:r>
            <a:r>
              <a:rPr lang="en-GB" sz="3600" b="0" i="0" u="none" strike="noStrike" spc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 </a:t>
            </a:r>
            <a:r>
              <a:rPr lang="en-GB" sz="3600" b="0" i="0" u="none" strike="noStrike" spc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프로젝트</a:t>
            </a:r>
            <a:endParaRPr lang="en-GB" sz="3600" b="0" i="0" u="none" strike="noStrike" spc="0" dirty="0">
              <a:solidFill>
                <a:srgbClr val="4B575F"/>
              </a:solidFill>
              <a:latin typeface="Arial Narrow"/>
              <a:ea typeface="Dotum" pitchFamily="34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0534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Race Car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어셈블리에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데칼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도구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사용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및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편집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이미지를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사실적으로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표현하고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렌더링을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더욱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실제와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같이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개선시키는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방법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터득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360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이미지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저장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PhotoView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360</a:t>
            </a:r>
            <a:r>
              <a:rPr lang="en-US" sz="2200" b="1" i="1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4장(</a:t>
            </a: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계속</a:t>
            </a:r>
            <a:r>
              <a:rPr lang="en-GB" sz="3000" b="1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)</a:t>
            </a:r>
          </a:p>
        </p:txBody>
      </p:sp>
      <p:pic>
        <p:nvPicPr>
          <p:cNvPr id="5" name="Picture 4" descr="2012-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1981200"/>
            <a:ext cx="3348609" cy="27263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3582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Race Car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Block의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리어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윙을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수정하여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질량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증가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측정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도구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사용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물성치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도구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사용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축에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SimulationXpress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사용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SimulationXpress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해석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저장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SimulationXpress</a:t>
            </a:r>
            <a:r>
              <a:rPr lang="en-US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™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및 Flow Simulation</a:t>
            </a:r>
            <a:r>
              <a:rPr lang="en-US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™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을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이용한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해석</a:t>
            </a:r>
            <a:endParaRPr lang="en-GB" sz="2200" b="1" i="0" dirty="0">
              <a:solidFill>
                <a:srgbClr val="E62533"/>
              </a:solidFill>
              <a:latin typeface="Arial Narrow"/>
              <a:ea typeface="Dotum" pitchFamily="34" charset="-127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5장</a:t>
            </a:r>
          </a:p>
        </p:txBody>
      </p:sp>
      <p:pic>
        <p:nvPicPr>
          <p:cNvPr id="5" name="Picture 4" descr="2012-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2743200"/>
            <a:ext cx="3469481" cy="193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5106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Flow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Simulation을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초기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Race Car Block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어셈블리에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사용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Flow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Simulation을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최종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Race Car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어셈블리에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사용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해석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결과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비교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Flow Simulation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해석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저장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SimulationXpress</a:t>
            </a:r>
            <a:r>
              <a:rPr lang="en-US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™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및 Flow Simulation</a:t>
            </a:r>
            <a:r>
              <a:rPr lang="en-US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™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을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이용한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해석</a:t>
            </a:r>
            <a:endParaRPr lang="en-GB" sz="2200" b="1" i="0" dirty="0">
              <a:solidFill>
                <a:srgbClr val="E62533"/>
              </a:solidFill>
              <a:latin typeface="Arial Narrow"/>
              <a:ea typeface="Dotum" pitchFamily="34" charset="-127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5장(</a:t>
            </a: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계속</a:t>
            </a:r>
            <a:r>
              <a:rPr lang="en-GB" sz="3000" b="1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)</a:t>
            </a:r>
          </a:p>
        </p:txBody>
      </p:sp>
      <p:pic>
        <p:nvPicPr>
          <p:cNvPr id="5" name="Picture 4" descr="2012-dp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1828800"/>
            <a:ext cx="2316009" cy="17039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 descr="2012-dp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3810000"/>
            <a:ext cx="2340293" cy="17087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1장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일반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정보</a:t>
            </a:r>
            <a:endParaRPr lang="en-GB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2장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경주용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자동차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설계</a:t>
            </a:r>
            <a:endParaRPr lang="en-GB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3장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어셈블리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도면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작성</a:t>
            </a:r>
            <a:endParaRPr lang="en-GB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4장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PhotoView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360</a:t>
            </a: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5장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자동차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해석</a:t>
            </a:r>
            <a:endParaRPr lang="en-GB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목차</a:t>
            </a:r>
            <a:endParaRPr lang="en-GB" sz="3000" b="1" i="0" dirty="0">
              <a:solidFill>
                <a:srgbClr val="4B575F"/>
              </a:solidFill>
              <a:latin typeface="Arial Narrow"/>
              <a:ea typeface="Dotum" pitchFamily="34" charset="-127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429000"/>
            <a:ext cx="3720000" cy="2548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R-Type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차량을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설계하는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F1 in Schools™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설계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프로젝트에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본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설명서를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활용하는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방법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이해</a:t>
            </a:r>
            <a:endParaRPr lang="en-US" sz="2400" b="0" i="0" dirty="0">
              <a:solidFill>
                <a:srgbClr val="4B575F"/>
              </a:solidFill>
              <a:ea typeface="Dotum" pitchFamily="34" charset="-127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2012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세션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시작</a:t>
            </a:r>
            <a:endParaRPr lang="en-US" sz="2400" b="0" i="0" dirty="0">
              <a:solidFill>
                <a:srgbClr val="4B575F"/>
              </a:solidFill>
              <a:ea typeface="Dotum" pitchFamily="34" charset="-127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이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프로젝트에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필요한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파일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,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폴더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,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모델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다운로드</a:t>
            </a:r>
            <a:endParaRPr lang="en-US" sz="2400" b="0" i="0" dirty="0">
              <a:solidFill>
                <a:srgbClr val="4B575F"/>
              </a:solidFill>
              <a:ea typeface="Dotum" pitchFamily="34" charset="-127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작업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창에서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설계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라이브러리에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Race Car Design Project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폴더</a:t>
            </a:r>
            <a:r>
              <a:rPr lang="en-US" sz="2400" b="0" i="0" dirty="0">
                <a:solidFill>
                  <a:srgbClr val="4B575F"/>
                </a:solidFill>
                <a:ea typeface="Dotum" pitchFamily="34" charset="-127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a typeface="Dotum" pitchFamily="34" charset="-127"/>
              </a:rPr>
              <a:t>추가</a:t>
            </a:r>
            <a:endParaRPr lang="en-US" sz="2400" b="0" i="0" dirty="0">
              <a:solidFill>
                <a:srgbClr val="4B575F"/>
              </a:solidFill>
              <a:ea typeface="Dotum" pitchFamily="34" charset="-127"/>
            </a:endParaRP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일반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사항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소개</a:t>
            </a:r>
            <a:endParaRPr lang="en-GB" sz="2200" b="1" i="0" dirty="0">
              <a:solidFill>
                <a:srgbClr val="E62533"/>
              </a:solidFill>
              <a:latin typeface="Arial Narrow"/>
              <a:ea typeface="Dotum" pitchFamily="34" charset="-127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1장</a:t>
            </a:r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8154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CO</a:t>
            </a:r>
            <a:r>
              <a:rPr lang="en-US" sz="2400" b="0" i="0" baseline="-2500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2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동력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Race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Car의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성능에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영향을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미치는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중요한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요소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설명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다음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피처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및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스케치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도구를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사용하여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기존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모델을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기반으로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Race Car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어셈블리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작성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: </a:t>
            </a:r>
          </a:p>
          <a:p>
            <a:pPr marL="742950" lvl="1" indent="-28575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돌출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보스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/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베이스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돌출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컷,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필렛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, 선,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스케치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필렛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지능형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치수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메이트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분해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및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부품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회전</a:t>
            </a:r>
            <a:endParaRPr lang="en-US" sz="20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경주용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자동차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설계</a:t>
            </a:r>
            <a:endParaRPr lang="en-GB" sz="2200" b="1" i="0" dirty="0">
              <a:solidFill>
                <a:srgbClr val="E62533"/>
              </a:solidFill>
              <a:latin typeface="Arial Narrow"/>
              <a:ea typeface="Dotum" pitchFamily="34" charset="-127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2장</a:t>
            </a:r>
          </a:p>
        </p:txBody>
      </p:sp>
      <p:pic>
        <p:nvPicPr>
          <p:cNvPr id="5" name="Picture 4" descr="2012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1981200"/>
            <a:ext cx="2837498" cy="278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2820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새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어셈블리에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부품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삽입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Race Car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어셈블리의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부품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간에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표준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메이트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적용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경주용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자동차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설계</a:t>
            </a:r>
            <a:endParaRPr lang="en-GB" sz="2200" b="1" i="0" dirty="0">
              <a:solidFill>
                <a:srgbClr val="E62533"/>
              </a:solidFill>
              <a:latin typeface="Arial Narrow"/>
              <a:ea typeface="Dotum" pitchFamily="34" charset="-127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2장(</a:t>
            </a: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계속</a:t>
            </a:r>
            <a:r>
              <a:rPr lang="en-GB" sz="3000" b="1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)</a:t>
            </a:r>
          </a:p>
        </p:txBody>
      </p:sp>
      <p:pic>
        <p:nvPicPr>
          <p:cNvPr id="5" name="Picture 4" descr="2012-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1981200"/>
            <a:ext cx="3457575" cy="3200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 descr="2010-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0" y="4038600"/>
            <a:ext cx="2828925" cy="23574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55012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Race Car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어셈블리의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분해도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설정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작성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물성치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도구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사용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측정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도구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사용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Race Car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어셈블리에서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파트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열기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F1 in Schools™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설계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프로젝트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컨테스트의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규칙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및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규정에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준한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Type-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R에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필요한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Race Car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치수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확인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경주용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자동차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설계</a:t>
            </a:r>
            <a:endParaRPr lang="en-GB" sz="2200" b="1" i="0" dirty="0">
              <a:solidFill>
                <a:srgbClr val="E62533"/>
              </a:solidFill>
              <a:latin typeface="Arial Narrow"/>
              <a:ea typeface="Dotum" pitchFamily="34" charset="-127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2장(</a:t>
            </a: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계속</a:t>
            </a:r>
            <a:r>
              <a:rPr lang="en-GB" sz="3000" b="1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)</a:t>
            </a:r>
          </a:p>
        </p:txBody>
      </p:sp>
      <p:pic>
        <p:nvPicPr>
          <p:cNvPr id="5" name="Picture 4" descr="2012-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8400" y="1981200"/>
            <a:ext cx="2021396" cy="15893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Race Car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어셈블리의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B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사이즈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ANSI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시트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도면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작성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작업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창에서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뷰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팔레트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사용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BOM을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포함한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등각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보기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뷰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삽입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뷰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배율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수정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시트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배율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수정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도면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시트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추가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어셈블리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도면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작성</a:t>
            </a:r>
            <a:endParaRPr lang="en-GB" sz="2200" b="1" i="0" dirty="0">
              <a:solidFill>
                <a:srgbClr val="E62533"/>
              </a:solidFill>
              <a:latin typeface="Arial Narrow"/>
              <a:ea typeface="Dotum" pitchFamily="34" charset="-127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3장</a:t>
            </a:r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4344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도면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제목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블럭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편집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정면도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,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윗면도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,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우측면도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삽입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도면뷰에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치수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삽입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등각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보기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분해도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작성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어셈블리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도면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작성</a:t>
            </a:r>
            <a:endParaRPr lang="en-GB" sz="2200" b="1" i="0" dirty="0">
              <a:solidFill>
                <a:srgbClr val="E62533"/>
              </a:solidFill>
              <a:latin typeface="Arial Narrow"/>
              <a:ea typeface="Dotum" pitchFamily="34" charset="-127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3장(</a:t>
            </a:r>
            <a:r>
              <a:rPr lang="en-GB" sz="3000" b="1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계속</a:t>
            </a:r>
            <a:r>
              <a:rPr lang="en-GB" sz="3000" b="1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)</a:t>
            </a:r>
          </a:p>
        </p:txBody>
      </p:sp>
      <p:pic>
        <p:nvPicPr>
          <p:cNvPr id="5" name="Picture 4" descr="2012-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0200" y="1905000"/>
            <a:ext cx="3272981" cy="26639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360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로드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360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어셈블리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설정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작성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Race Car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어셈블리에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표현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도구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사용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화면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도구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사용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  <a:p>
            <a:pPr marL="342900" indent="-342900" algn="l" defTabSz="914400">
              <a:spcBef>
                <a:spcPts val="1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Race Car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어셈블리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Dotum" pitchFamily="34" charset="-127"/>
                <a:cs typeface="+mn-cs"/>
              </a:rPr>
              <a:t>렌더링</a:t>
            </a:r>
            <a:endParaRPr lang="en-US" sz="2400" b="0" i="0" dirty="0">
              <a:solidFill>
                <a:srgbClr val="4B575F"/>
              </a:solidFill>
              <a:latin typeface="Arial Narrow"/>
              <a:ea typeface="Dotum" pitchFamily="34" charset="-127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PhotoView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 360</a:t>
            </a:r>
            <a:r>
              <a:rPr lang="en-US" sz="2200" b="1" i="1" dirty="0">
                <a:solidFill>
                  <a:srgbClr val="E62533"/>
                </a:solidFill>
                <a:latin typeface="Arial Narrow"/>
                <a:ea typeface="Dotum" pitchFamily="34" charset="-127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dirty="0">
                <a:solidFill>
                  <a:srgbClr val="4B575F"/>
                </a:solidFill>
                <a:latin typeface="Arial Narrow"/>
                <a:ea typeface="Dotum" pitchFamily="34" charset="-127"/>
                <a:cs typeface="+mj-cs"/>
              </a:rPr>
              <a:t>4장</a:t>
            </a:r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 Corp pptx Template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AB90C0CB-45BF-4E76-86B7-12C40617BFAA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 Corp pptx Template</Template>
  <TotalTime>74</TotalTime>
  <Words>388</Words>
  <Application>Microsoft Office PowerPoint</Application>
  <PresentationFormat>全屏显示(4:3)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SW Corp pptx Template</vt:lpstr>
      <vt:lpstr>SolidWorks 2012를 사용한 F1 in Schools™ 설계 프로젝트</vt:lpstr>
      <vt:lpstr>목차</vt:lpstr>
      <vt:lpstr>1장</vt:lpstr>
      <vt:lpstr>2장</vt:lpstr>
      <vt:lpstr>2장(계속)</vt:lpstr>
      <vt:lpstr>2장(계속)</vt:lpstr>
      <vt:lpstr>3장</vt:lpstr>
      <vt:lpstr>3장(계속)</vt:lpstr>
      <vt:lpstr>4장</vt:lpstr>
      <vt:lpstr>4장(계속)</vt:lpstr>
      <vt:lpstr>5장</vt:lpstr>
      <vt:lpstr>5장(계속)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PPT</dc:title>
  <dc:creator>Laura Kozikowski</dc:creator>
  <cp:lastModifiedBy>asus</cp:lastModifiedBy>
  <cp:revision>53</cp:revision>
  <dcterms:created xsi:type="dcterms:W3CDTF">2011-04-14T18:53:07Z</dcterms:created>
  <dcterms:modified xsi:type="dcterms:W3CDTF">2012-02-21T02:10:00Z</dcterms:modified>
</cp:coreProperties>
</file>