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67" r:id="rId8"/>
    <p:sldId id="275" r:id="rId9"/>
    <p:sldId id="271" r:id="rId10"/>
    <p:sldId id="272" r:id="rId11"/>
    <p:sldId id="268" r:id="rId12"/>
    <p:sldId id="269" r:id="rId13"/>
    <p:sldId id="273" r:id="rId14"/>
    <p:sldId id="270" r:id="rId15"/>
    <p:sldId id="274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9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26/02/2012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2/26/2012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77E95206-EC0C-43EF-8E7D-2BA7BDFE308A}" type="slidenum">
              <a:rPr lang="fr-FR" sz="1000" b="0" i="0" u="none" strike="noStrike" cap="none" spc="0" baseline="0">
                <a:solidFill>
                  <a:srgbClr val="FFFFFF">
                    <a:lumMod val="65000"/>
                  </a:srgbClr>
                </a:solidFill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fr-FR" sz="1000" b="0" i="0" u="none" strike="noStrike" cap="none" spc="0" baseline="0">
              <a:solidFill>
                <a:srgbClr val="FFFFFF">
                  <a:lumMod val="65000"/>
                </a:srgbClr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</a:t>
            </a:r>
            <a:r>
              <a:rPr lang="en-US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Informações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confidenciais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>
              <a:spcBef>
                <a:spcPts val="1"/>
              </a:spcBef>
              <a:buNone/>
            </a:pPr>
            <a:r>
              <a:rPr lang="en-GB" sz="3600" b="0" i="0" u="none" strike="noStrike" spc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F1 in </a:t>
            </a:r>
            <a:r>
              <a:rPr lang="en-GB" sz="3600" b="0" i="0" u="none" strike="noStrike" spc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Schools</a:t>
            </a:r>
            <a:r>
              <a:rPr lang="en-US" sz="3600" b="0" u="none" strike="noStrike" spc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™</a:t>
            </a:r>
            <a:r>
              <a:rPr lang="en-GB" sz="3600" b="0" i="0" u="none" strike="noStrike" spc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GB" sz="3600" b="0" i="0" u="none" strike="noStrike" spc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Design Project com o software </a:t>
            </a:r>
            <a:r>
              <a:rPr lang="en-GB" sz="3600" b="0" i="0" u="none" strike="noStrike" spc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SolidWorks</a:t>
            </a:r>
            <a:r>
              <a:rPr lang="en-GB" sz="3600" b="0" i="0" u="none" strike="noStrike" spc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2012</a:t>
            </a:r>
          </a:p>
        </p:txBody>
      </p:sp>
    </p:spTree>
    <p:extLst>
      <p:ext uri="{BB962C8B-B14F-4D97-AF65-F5344CB8AC3E}">
        <p14:creationId xmlns="" xmlns:p14="http://schemas.microsoft.com/office/powerpoint/2010/main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37486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editar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ferramenta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Decalque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Car.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Compreender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torna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imagem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realista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realizar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alterações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melhorar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realismo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renderização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Salvar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imagem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360</a:t>
            </a:r>
            <a:r>
              <a:rPr lang="en-US" sz="2000" b="1" i="1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 4 (cont.:)</a:t>
            </a:r>
          </a:p>
        </p:txBody>
      </p:sp>
      <p:pic>
        <p:nvPicPr>
          <p:cNvPr id="5" name="Picture 4" descr="2012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981200"/>
            <a:ext cx="3348609" cy="2726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Análise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usando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e Flow Simulation</a:t>
            </a:r>
            <a:r>
              <a:rPr lang="en-US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 5</a:t>
            </a:r>
          </a:p>
        </p:txBody>
      </p:sp>
      <p:pic>
        <p:nvPicPr>
          <p:cNvPr id="5" name="Picture 4" descr="2012-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743200"/>
            <a:ext cx="3469481" cy="193395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aerofólio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traseiro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Race Car Block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aumentar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massa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ferramenta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Medir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ferramenta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Propriedades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massa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à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peça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Axle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Salvar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análise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SimulationXpress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058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 à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Block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inicial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 à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final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Comparar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resultados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Salvar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análise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Análise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 smtClean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usando</a:t>
            </a:r>
            <a:r>
              <a:rPr lang="en-GB" sz="2000" b="1" i="0" dirty="0" smtClean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e Flow Simulation</a:t>
            </a:r>
            <a:r>
              <a:rPr lang="en-US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</a:t>
            </a:r>
            <a:r>
              <a:rPr lang="en-GB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pl-PL" sz="3000" b="1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5</a:t>
            </a:r>
            <a:r>
              <a:rPr lang="en-GB" sz="3000" b="1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GB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(cont.:)</a:t>
            </a:r>
          </a:p>
        </p:txBody>
      </p:sp>
      <p:pic>
        <p:nvPicPr>
          <p:cNvPr id="5" name="Picture 4" descr="2012-dp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828800"/>
            <a:ext cx="2316009" cy="1703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2012-dp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810000"/>
            <a:ext cx="2340293" cy="1708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429000"/>
            <a:ext cx="3720000" cy="254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  <a:tabLst>
                <a:tab pos="266700" algn="l"/>
              </a:tabLst>
            </a:pPr>
            <a:r>
              <a:rPr lang="en-GB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Lição</a:t>
            </a:r>
            <a:r>
              <a:rPr lang="en-GB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1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Introdução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geral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Lição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2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Projeto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carro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corrida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Lição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Criar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um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desenho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Lição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4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Carregar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Lesson 5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Análise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carro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Conteúdo</a:t>
            </a:r>
          </a:p>
        </p:txBody>
      </p:sp>
    </p:spTree>
    <p:extLst>
      <p:ext uri="{BB962C8B-B14F-4D97-AF65-F5344CB8AC3E}">
        <p14:creationId xmlns="" xmlns:p14="http://schemas.microsoft.com/office/powerpoint/2010/main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49263" indent="-4492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Compreender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como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usar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este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livro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F1 in Schools™ Design Project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carros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Tipo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-R</a:t>
            </a:r>
          </a:p>
          <a:p>
            <a:pPr marL="449263" indent="-4492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Iniciar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sessão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2012</a:t>
            </a:r>
          </a:p>
          <a:p>
            <a:pPr marL="449263" indent="-4492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Fazer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download dos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arquivos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pastas e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modelos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necessários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este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projeto</a:t>
            </a:r>
            <a:endParaRPr lang="en-US" sz="2400" b="0" i="0" dirty="0" smtClean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449263" indent="-4492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Adicionar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pasta Race Car Design Project à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Biblioteca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projetos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no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Painel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tarefas</a:t>
            </a:r>
            <a:endParaRPr lang="en-US" sz="2400" b="0" i="0" dirty="0" smtClean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Introdução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geral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 1</a:t>
            </a: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Descrever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importantes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fatores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desempenho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um Race Car (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carro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corrida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)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movido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CO</a:t>
            </a:r>
            <a:r>
              <a:rPr lang="en-US" sz="2400" b="0" i="0" baseline="-2500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2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Criar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partir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existente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usando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seguintes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ferramentas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recursos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esboços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: </a:t>
            </a:r>
          </a:p>
          <a:p>
            <a:pPr marL="715963" lvl="2" indent="-315913">
              <a:spcBef>
                <a:spcPts val="408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ressalto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/base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extrudada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corte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extrudado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filete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linha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filete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esboço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dimensão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inteligente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posicionamento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explodir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girar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componente</a:t>
            </a:r>
            <a:endParaRPr lang="en-US" sz="20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Projetar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carro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corrida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 2</a:t>
            </a:r>
          </a:p>
        </p:txBody>
      </p:sp>
      <p:pic>
        <p:nvPicPr>
          <p:cNvPr id="5" name="Picture 4" descr="201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981200"/>
            <a:ext cx="2837498" cy="27817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820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Inserir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componentes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nova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posicionamentos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padrão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entre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componentes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Projetar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carro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corrida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 2 (cont.:)</a:t>
            </a:r>
          </a:p>
        </p:txBody>
      </p:sp>
      <p:pic>
        <p:nvPicPr>
          <p:cNvPr id="5" name="Picture 4" descr="2012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3457575" cy="320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2010-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4038600"/>
            <a:ext cx="2828925" cy="2357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501208" cy="4368184"/>
          </a:xfrm>
        </p:spPr>
        <p:txBody>
          <a:bodyPr>
            <a:normAutofit lnSpcReduction="10000"/>
          </a:bodyPr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Criar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configuração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explodida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ferramenta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Propriedades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massa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ferramenta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Medir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Abrir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peças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Confirmar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se 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dimensões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requeridas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Tipo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-R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estão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conformidade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com 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regras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regulamentos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concurso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F1 in Schools™ Design Project (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Projeto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Fórmula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1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escolas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)</a:t>
            </a:r>
          </a:p>
          <a:p>
            <a:pPr marL="361950" indent="-361950" algn="l" defTabSz="914400">
              <a:spcBef>
                <a:spcPts val="576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Projetar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carro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corrida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 2 (cont.:)</a:t>
            </a:r>
          </a:p>
        </p:txBody>
      </p:sp>
      <p:pic>
        <p:nvPicPr>
          <p:cNvPr id="5" name="Picture 4" descr="2012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1981200"/>
            <a:ext cx="2021396" cy="1589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75586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Criar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um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desenho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folha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tamanho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B ANSI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Paleta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vistas no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Painel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tarefas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Inserir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vista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isométrica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com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Lista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materiais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escala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vista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escala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folha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Adicionar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folha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desenho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Criar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um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desenho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montagem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 3</a:t>
            </a: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4344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Editar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bloco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título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desenho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Inserir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vistas Frontal, Superior 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Direita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Inserir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dimensões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vistas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desenho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Criar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vista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isométrica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explodida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Criar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um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desenho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montagem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 3 (cont.:)</a:t>
            </a:r>
          </a:p>
        </p:txBody>
      </p:sp>
      <p:pic>
        <p:nvPicPr>
          <p:cNvPr id="5" name="Picture 4" descr="2012-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1905000"/>
            <a:ext cx="3272981" cy="266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Carregar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Criar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configuração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do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ferramenta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Aparência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à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ferramenta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Cena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Renderizar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montagem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360</a:t>
            </a:r>
            <a:r>
              <a:rPr lang="en-US" sz="2000" i="1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Lição 4</a:t>
            </a: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85</TotalTime>
  <Words>474</Words>
  <Application>Microsoft Office PowerPoint</Application>
  <PresentationFormat>Pokaz na ekranie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SW Corp pptx Template</vt:lpstr>
      <vt:lpstr>F1 in Schools™ Design Project com o software SolidWorks 2012</vt:lpstr>
      <vt:lpstr>Conteúdo</vt:lpstr>
      <vt:lpstr>Lição 1</vt:lpstr>
      <vt:lpstr>Lição 2</vt:lpstr>
      <vt:lpstr>Lição 2 (cont.:)</vt:lpstr>
      <vt:lpstr>Lição 2 (cont.:)</vt:lpstr>
      <vt:lpstr>Lição 3</vt:lpstr>
      <vt:lpstr>Lição 3 (cont.:)</vt:lpstr>
      <vt:lpstr>Lição 4</vt:lpstr>
      <vt:lpstr>Lição 4 (cont.:)</vt:lpstr>
      <vt:lpstr>Lição 5</vt:lpstr>
      <vt:lpstr>Lição 5 (cont.:)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..</cp:lastModifiedBy>
  <cp:revision>67</cp:revision>
  <dcterms:created xsi:type="dcterms:W3CDTF">2011-04-14T18:53:07Z</dcterms:created>
  <dcterms:modified xsi:type="dcterms:W3CDTF">2012-02-26T09:56:12Z</dcterms:modified>
</cp:coreProperties>
</file>