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6" r:id="rId5"/>
    <p:sldId id="256" r:id="rId6"/>
    <p:sldId id="257" r:id="rId7"/>
    <p:sldId id="278" r:id="rId8"/>
    <p:sldId id="267" r:id="rId9"/>
    <p:sldId id="275" r:id="rId10"/>
    <p:sldId id="268" r:id="rId11"/>
    <p:sldId id="276" r:id="rId12"/>
    <p:sldId id="269" r:id="rId13"/>
    <p:sldId id="277" r:id="rId14"/>
    <p:sldId id="270" r:id="rId15"/>
    <p:sldId id="274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02/01/2012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1/2/2012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16200000">
            <a:off x="-3278880" y="3332214"/>
            <a:ext cx="686016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l-G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Ι</a:t>
            </a:r>
            <a:r>
              <a:rPr lang="fr-F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 © Dassault Systèmes </a:t>
            </a:r>
            <a:r>
              <a:rPr lang="el-G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Ι</a:t>
            </a:r>
            <a:r>
              <a:rPr lang="fr-F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 </a:t>
            </a:r>
            <a:r>
              <a:rPr lang="en-US" sz="700" b="0" cap="none" spc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Confidential</a:t>
            </a:r>
            <a:r>
              <a:rPr lang="fr-F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 Information </a:t>
            </a:r>
            <a:r>
              <a:rPr lang="el-GR" sz="700" b="0" cap="none" spc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cs typeface="Arial" pitchFamily="34" charset="0"/>
              </a:rPr>
              <a:t>Ι</a:t>
            </a:r>
            <a:endParaRPr lang="fr-FR" sz="700" b="0" cap="none" spc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Trebuchet Project with </a:t>
            </a:r>
            <a:br>
              <a:rPr lang="en-GB" dirty="0" smtClean="0"/>
            </a:br>
            <a:r>
              <a:rPr lang="en-GB" dirty="0" err="1" smtClean="0"/>
              <a:t>SolidWorks</a:t>
            </a:r>
            <a:r>
              <a:rPr lang="en-GB" dirty="0" smtClean="0"/>
              <a:t> 2012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5774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Recognize the performance aspects and time savings before physical prototyping</a:t>
            </a:r>
          </a:p>
          <a:p>
            <a:r>
              <a:rPr lang="en-US" dirty="0" smtClean="0"/>
              <a:t>Optimize cost savings by reducing unnecessary material</a:t>
            </a:r>
          </a:p>
          <a:p>
            <a:r>
              <a:rPr lang="en-US" dirty="0" smtClean="0"/>
              <a:t>The method to update your assembly based on the analysis results</a:t>
            </a:r>
          </a:p>
          <a:p>
            <a:r>
              <a:rPr lang="en-US" dirty="0" smtClean="0"/>
              <a:t>The benefits of using </a:t>
            </a:r>
            <a:r>
              <a:rPr lang="en-US" dirty="0" err="1" smtClean="0"/>
              <a:t>SolidWorks</a:t>
            </a:r>
            <a:r>
              <a:rPr lang="en-US" dirty="0" smtClean="0"/>
              <a:t> Motion™ to perform motion simulations on your assembly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Analyzing the Trebuchet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4 (Cont:)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3582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Create a multi-sheet drawing</a:t>
            </a:r>
          </a:p>
          <a:p>
            <a:r>
              <a:rPr lang="en-US" dirty="0" smtClean="0"/>
              <a:t>Save a drawing</a:t>
            </a:r>
          </a:p>
          <a:p>
            <a:r>
              <a:rPr lang="en-US" dirty="0" smtClean="0"/>
              <a:t>Insert a Front, Top, Right, and Isometric view</a:t>
            </a:r>
          </a:p>
          <a:p>
            <a:r>
              <a:rPr lang="en-US" dirty="0" smtClean="0"/>
              <a:t>Move and hide drawing dimensions</a:t>
            </a:r>
          </a:p>
          <a:p>
            <a:r>
              <a:rPr lang="en-US" dirty="0" smtClean="0"/>
              <a:t>Modify a view scale</a:t>
            </a:r>
          </a:p>
          <a:p>
            <a:r>
              <a:rPr lang="en-US" dirty="0" smtClean="0"/>
              <a:t>Add a Sheet to a drawing</a:t>
            </a:r>
          </a:p>
          <a:p>
            <a:r>
              <a:rPr lang="en-US" dirty="0" smtClean="0"/>
              <a:t>Insert dimensions into a drawing</a:t>
            </a:r>
          </a:p>
          <a:p>
            <a:r>
              <a:rPr lang="en-US" dirty="0" smtClean="0"/>
              <a:t>Add a view dimension</a:t>
            </a:r>
          </a:p>
          <a:p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Drawings of the Trebuchet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5</a:t>
            </a:r>
            <a:endParaRPr lang="en-GB" dirty="0"/>
          </a:p>
        </p:txBody>
      </p:sp>
      <p:pic>
        <p:nvPicPr>
          <p:cNvPr id="6" name="Picture 5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981200"/>
            <a:ext cx="2698623" cy="23385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5106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Add Notes and Annotations to a drawing</a:t>
            </a:r>
          </a:p>
          <a:p>
            <a:r>
              <a:rPr lang="en-US" dirty="0" smtClean="0"/>
              <a:t>Create an Exploded view</a:t>
            </a:r>
          </a:p>
          <a:p>
            <a:r>
              <a:rPr lang="en-US" dirty="0" smtClean="0"/>
              <a:t>Generate a Bill of Materials</a:t>
            </a:r>
          </a:p>
          <a:p>
            <a:r>
              <a:rPr lang="en-US" dirty="0" smtClean="0"/>
              <a:t>Modify a Bill of Materials</a:t>
            </a:r>
          </a:p>
          <a:p>
            <a:r>
              <a:rPr lang="en-US" dirty="0" smtClean="0"/>
              <a:t>Insert Balloons into a drawing view</a:t>
            </a:r>
          </a:p>
          <a:p>
            <a:r>
              <a:rPr lang="en-US" dirty="0" smtClean="0"/>
              <a:t>Modify the Title block</a:t>
            </a:r>
          </a:p>
          <a:p>
            <a:r>
              <a:rPr lang="en-US" dirty="0" smtClean="0"/>
              <a:t>Create an </a:t>
            </a:r>
            <a:r>
              <a:rPr lang="en-US" dirty="0" err="1" smtClean="0"/>
              <a:t>eDrawing</a:t>
            </a:r>
            <a:endParaRPr lang="en-US" dirty="0" smtClean="0"/>
          </a:p>
          <a:p>
            <a:r>
              <a:rPr lang="en-US" dirty="0" smtClean="0"/>
              <a:t>Save an </a:t>
            </a:r>
            <a:r>
              <a:rPr lang="en-US" dirty="0" err="1" smtClean="0"/>
              <a:t>eDrawing</a:t>
            </a:r>
            <a:endParaRPr lang="en-US" dirty="0" smtClean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Drawings of the Trebuchet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5 (Cont:)</a:t>
            </a:r>
            <a:endParaRPr lang="en-GB" dirty="0"/>
          </a:p>
        </p:txBody>
      </p:sp>
      <p:pic>
        <p:nvPicPr>
          <p:cNvPr id="7" name="Picture 6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2057400"/>
            <a:ext cx="1874044" cy="1614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4038600"/>
            <a:ext cx="1874044" cy="1602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Lesson 1 – General Introduction</a:t>
            </a:r>
          </a:p>
          <a:p>
            <a:r>
              <a:rPr lang="en-GB" dirty="0" smtClean="0"/>
              <a:t>Lesson 2 – </a:t>
            </a:r>
            <a:r>
              <a:rPr lang="en-GB" dirty="0" err="1" smtClean="0"/>
              <a:t>Modeling</a:t>
            </a:r>
            <a:r>
              <a:rPr lang="en-GB" dirty="0" smtClean="0"/>
              <a:t> the Trebuchet</a:t>
            </a:r>
          </a:p>
          <a:p>
            <a:r>
              <a:rPr lang="en-GB" dirty="0" smtClean="0"/>
              <a:t>Lesson 3 – Assembling the Trebuchet</a:t>
            </a:r>
          </a:p>
          <a:p>
            <a:r>
              <a:rPr lang="en-GB" dirty="0" smtClean="0"/>
              <a:t>Lesson 4 – Analyzing the Trebuchet</a:t>
            </a:r>
          </a:p>
          <a:p>
            <a:r>
              <a:rPr lang="en-GB" dirty="0" smtClean="0"/>
              <a:t>Lesson 5 – Drawings of the Trebuchet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Table of Content</a:t>
            </a:r>
            <a:endParaRPr lang="en-GB" dirty="0"/>
          </a:p>
        </p:txBody>
      </p:sp>
      <p:pic>
        <p:nvPicPr>
          <p:cNvPr id="5" name="Picture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4038600"/>
            <a:ext cx="3310128" cy="215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657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the principal components of the </a:t>
            </a:r>
            <a:r>
              <a:rPr lang="en-US" dirty="0" err="1" smtClean="0"/>
              <a:t>SolidWorks</a:t>
            </a:r>
            <a:r>
              <a:rPr lang="en-US" dirty="0" smtClean="0"/>
              <a:t> 2012 Windows</a:t>
            </a:r>
            <a:r>
              <a:rPr lang="en-US" baseline="30000" dirty="0" smtClean="0"/>
              <a:t>®</a:t>
            </a:r>
            <a:r>
              <a:rPr lang="en-US" dirty="0" smtClean="0"/>
              <a:t> graphical User Interface, Menus, Toolbars, and Task Pane</a:t>
            </a:r>
          </a:p>
          <a:p>
            <a:r>
              <a:rPr lang="en-US" dirty="0" smtClean="0"/>
              <a:t>Identify the function of each mouse button when using </a:t>
            </a:r>
            <a:r>
              <a:rPr lang="en-US" dirty="0" err="1" smtClean="0"/>
              <a:t>SolidWorks</a:t>
            </a:r>
            <a:endParaRPr lang="en-US" dirty="0" smtClean="0"/>
          </a:p>
          <a:p>
            <a:r>
              <a:rPr lang="en-US" dirty="0" smtClean="0"/>
              <a:t>Understand the difference between a part, assembly, and a drawing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General Introduction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Describe the relationship between parts, assemblies, and drawings</a:t>
            </a:r>
          </a:p>
          <a:p>
            <a:r>
              <a:rPr lang="en-US" dirty="0" smtClean="0"/>
              <a:t>Utilize the </a:t>
            </a:r>
            <a:r>
              <a:rPr lang="en-US" dirty="0" err="1" smtClean="0"/>
              <a:t>SolidWorks</a:t>
            </a:r>
            <a:r>
              <a:rPr lang="en-US" dirty="0" smtClean="0"/>
              <a:t> keyboard shortcut keys</a:t>
            </a:r>
          </a:p>
          <a:p>
            <a:r>
              <a:rPr lang="en-US" dirty="0" smtClean="0"/>
              <a:t>Use the </a:t>
            </a:r>
            <a:r>
              <a:rPr lang="en-US" dirty="0" err="1" smtClean="0"/>
              <a:t>SolidWorks</a:t>
            </a:r>
            <a:r>
              <a:rPr lang="en-US" dirty="0" smtClean="0"/>
              <a:t> Tutorials</a:t>
            </a:r>
          </a:p>
          <a:p>
            <a:r>
              <a:rPr lang="en-US" dirty="0" smtClean="0"/>
              <a:t>Use </a:t>
            </a:r>
            <a:r>
              <a:rPr lang="en-US" dirty="0" err="1" smtClean="0"/>
              <a:t>SolidWorks</a:t>
            </a:r>
            <a:r>
              <a:rPr lang="en-US" dirty="0" smtClean="0"/>
              <a:t> Help</a:t>
            </a:r>
          </a:p>
          <a:p>
            <a:r>
              <a:rPr lang="en-US" dirty="0" smtClean="0"/>
              <a:t>Download the required model files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General Introduction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1 (Cont:)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a 2D sketch</a:t>
            </a:r>
          </a:p>
          <a:p>
            <a:r>
              <a:rPr lang="en-US" dirty="0" smtClean="0"/>
              <a:t>Utilize the following sketch tools: Line, Circle, </a:t>
            </a:r>
            <a:r>
              <a:rPr lang="en-US" dirty="0" err="1" smtClean="0"/>
              <a:t>Centerpoint</a:t>
            </a:r>
            <a:r>
              <a:rPr lang="en-US" dirty="0" smtClean="0"/>
              <a:t> Straight Slot, Center Rectangle, Centerline, Tangent Arc, and Trim Entities</a:t>
            </a:r>
          </a:p>
          <a:p>
            <a:r>
              <a:rPr lang="en-US" dirty="0" smtClean="0"/>
              <a:t>Add and modify dimensions in a sketch</a:t>
            </a:r>
          </a:p>
          <a:p>
            <a:r>
              <a:rPr lang="en-US" dirty="0" smtClean="0"/>
              <a:t>Add the following geometric relations to a sketch: Equal, Vertical, Horizontal, Coincident and Parallel</a:t>
            </a:r>
          </a:p>
          <a:p>
            <a:r>
              <a:rPr lang="en-US" dirty="0" smtClean="0"/>
              <a:t>Utilize the following features: Extruded Boss/Base, Extruded Cut, Revolved Boss/Base, Fillet, and Chamfer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Modeling</a:t>
            </a:r>
            <a:r>
              <a:rPr lang="en-GB" dirty="0" smtClean="0"/>
              <a:t> the Trebuchet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4250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Create parts</a:t>
            </a:r>
          </a:p>
          <a:p>
            <a:r>
              <a:rPr lang="en-US" dirty="0" smtClean="0"/>
              <a:t>Save parts</a:t>
            </a:r>
          </a:p>
          <a:p>
            <a:r>
              <a:rPr lang="en-US" dirty="0" smtClean="0"/>
              <a:t>Modify parts</a:t>
            </a:r>
          </a:p>
          <a:p>
            <a:r>
              <a:rPr lang="en-US" dirty="0" smtClean="0"/>
              <a:t>Apply </a:t>
            </a:r>
            <a:r>
              <a:rPr lang="en-US" dirty="0" err="1" smtClean="0"/>
              <a:t>PhotoView</a:t>
            </a:r>
            <a:r>
              <a:rPr lang="en-US" dirty="0" smtClean="0"/>
              <a:t> 360</a:t>
            </a:r>
            <a:endParaRPr lang="en-US" dirty="0" smtClean="0"/>
          </a:p>
          <a:p>
            <a:r>
              <a:rPr lang="en-US" dirty="0" smtClean="0"/>
              <a:t>Apply material</a:t>
            </a:r>
          </a:p>
          <a:p>
            <a:r>
              <a:rPr lang="en-US" dirty="0" smtClean="0"/>
              <a:t>Rename a feature in the Part </a:t>
            </a:r>
            <a:r>
              <a:rPr lang="en-US" dirty="0" err="1" smtClean="0"/>
              <a:t>FeatureManager</a:t>
            </a:r>
            <a:endParaRPr lang="en-US" dirty="0" smtClean="0"/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Modeling</a:t>
            </a:r>
            <a:r>
              <a:rPr lang="en-GB" dirty="0" smtClean="0"/>
              <a:t> the Trebuchet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2 (Cont:)</a:t>
            </a:r>
            <a:endParaRPr lang="en-GB" dirty="0"/>
          </a:p>
        </p:txBody>
      </p:sp>
      <p:pic>
        <p:nvPicPr>
          <p:cNvPr id="5" name="Picture 4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1524000"/>
            <a:ext cx="1628775" cy="1285875"/>
          </a:xfrm>
          <a:prstGeom prst="rect">
            <a:avLst/>
          </a:prstGeom>
        </p:spPr>
      </p:pic>
      <p:pic>
        <p:nvPicPr>
          <p:cNvPr id="6" name="Picture 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2819400"/>
            <a:ext cx="2156841" cy="1564767"/>
          </a:xfrm>
          <a:prstGeom prst="rect">
            <a:avLst/>
          </a:prstGeom>
        </p:spPr>
      </p:pic>
      <p:pic>
        <p:nvPicPr>
          <p:cNvPr id="7" name="Picture 6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3810000"/>
            <a:ext cx="1426464" cy="1441323"/>
          </a:xfrm>
          <a:prstGeom prst="rect">
            <a:avLst/>
          </a:prstGeom>
        </p:spPr>
      </p:pic>
      <p:pic>
        <p:nvPicPr>
          <p:cNvPr id="9" name="Picture 8" descr="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1981200"/>
            <a:ext cx="11525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52726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Create a new assembly</a:t>
            </a:r>
          </a:p>
          <a:p>
            <a:r>
              <a:rPr lang="en-US" dirty="0" smtClean="0"/>
              <a:t>Save an assembly</a:t>
            </a:r>
          </a:p>
          <a:p>
            <a:r>
              <a:rPr lang="en-US" dirty="0" smtClean="0"/>
              <a:t>Insert components from Lesson 2</a:t>
            </a:r>
          </a:p>
          <a:p>
            <a:r>
              <a:rPr lang="en-US" dirty="0" smtClean="0"/>
              <a:t>Fix and Float a component</a:t>
            </a:r>
          </a:p>
          <a:p>
            <a:r>
              <a:rPr lang="en-US" dirty="0" smtClean="0"/>
              <a:t>Insert the following Standard mate types: Concentric, Coincident, Tangent, Parallel, and Distance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Assembling the Trebuchet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3</a:t>
            </a:r>
            <a:endParaRPr lang="en-GB" dirty="0"/>
          </a:p>
        </p:txBody>
      </p:sp>
      <p:pic>
        <p:nvPicPr>
          <p:cNvPr id="7" name="Picture 6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72200" y="3048000"/>
            <a:ext cx="1568958" cy="2116741"/>
          </a:xfrm>
          <a:prstGeom prst="rect">
            <a:avLst/>
          </a:prstGeom>
        </p:spPr>
      </p:pic>
      <p:pic>
        <p:nvPicPr>
          <p:cNvPr id="8" name="Picture 7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1143000"/>
            <a:ext cx="1627632" cy="1644587"/>
          </a:xfrm>
          <a:prstGeom prst="rect">
            <a:avLst/>
          </a:prstGeom>
        </p:spPr>
      </p:pic>
      <p:pic>
        <p:nvPicPr>
          <p:cNvPr id="9" name="Picture 8" descr="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6207" y="2057400"/>
            <a:ext cx="662750" cy="156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8154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Move and rotate a component</a:t>
            </a:r>
          </a:p>
          <a:p>
            <a:r>
              <a:rPr lang="en-US" dirty="0" smtClean="0"/>
              <a:t>Insert the following components from the </a:t>
            </a:r>
            <a:r>
              <a:rPr lang="en-US" dirty="0" err="1" smtClean="0"/>
              <a:t>SolidWorks</a:t>
            </a:r>
            <a:r>
              <a:rPr lang="en-US" dirty="0" smtClean="0"/>
              <a:t> Toolbox: Flat Washer Type A, Pan Cross Head Screw, and Machine Screw Nut Hex</a:t>
            </a:r>
          </a:p>
          <a:p>
            <a:r>
              <a:rPr lang="en-US" dirty="0" smtClean="0"/>
              <a:t>Hide/Show components from the </a:t>
            </a:r>
            <a:r>
              <a:rPr lang="en-US" dirty="0" err="1" smtClean="0"/>
              <a:t>FeatureManager</a:t>
            </a:r>
            <a:r>
              <a:rPr lang="en-US" dirty="0" smtClean="0"/>
              <a:t> design tree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Assembling the Trebuchet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3 (Cont:)</a:t>
            </a:r>
            <a:endParaRPr lang="en-GB" dirty="0"/>
          </a:p>
        </p:txBody>
      </p:sp>
      <p:pic>
        <p:nvPicPr>
          <p:cNvPr id="5" name="Picture 4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1208" y="1447812"/>
            <a:ext cx="1928908" cy="302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1797120"/>
            <a:ext cx="4815408" cy="4368184"/>
          </a:xfrm>
        </p:spPr>
        <p:txBody>
          <a:bodyPr>
            <a:normAutofit/>
          </a:bodyPr>
          <a:lstStyle/>
          <a:p>
            <a:r>
              <a:rPr lang="en-US" dirty="0" smtClean="0"/>
              <a:t>Understand the benefits of analysis</a:t>
            </a:r>
          </a:p>
          <a:p>
            <a:r>
              <a:rPr lang="en-US" dirty="0" smtClean="0"/>
              <a:t>Appreciate the ease-of-use of </a:t>
            </a:r>
            <a:r>
              <a:rPr lang="en-US" dirty="0" err="1" smtClean="0"/>
              <a:t>SimulationXpress</a:t>
            </a:r>
            <a:r>
              <a:rPr lang="en-US" dirty="0" smtClean="0"/>
              <a:t>™ to perform analysis</a:t>
            </a:r>
          </a:p>
          <a:p>
            <a:r>
              <a:rPr lang="en-US" dirty="0" smtClean="0"/>
              <a:t>How </a:t>
            </a:r>
            <a:r>
              <a:rPr lang="en-US" dirty="0" err="1" smtClean="0"/>
              <a:t>SimulationXpress</a:t>
            </a:r>
            <a:r>
              <a:rPr lang="en-US" dirty="0" smtClean="0"/>
              <a:t> is integrated with </a:t>
            </a:r>
            <a:r>
              <a:rPr lang="en-US" dirty="0" err="1" smtClean="0"/>
              <a:t>SolidWorks</a:t>
            </a:r>
            <a:endParaRPr lang="en-US" dirty="0" smtClean="0"/>
          </a:p>
          <a:p>
            <a:r>
              <a:rPr lang="en-US" dirty="0" smtClean="0"/>
              <a:t>The steps for performing up front analysis on your designs</a:t>
            </a:r>
          </a:p>
          <a:p>
            <a:r>
              <a:rPr lang="en-US" dirty="0" smtClean="0"/>
              <a:t>The ability to document your analysis findings automatically</a:t>
            </a:r>
          </a:p>
          <a:p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Analyzing the Trebuchet 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4</a:t>
            </a:r>
            <a:endParaRPr lang="en-GB" dirty="0"/>
          </a:p>
        </p:txBody>
      </p:sp>
      <p:pic>
        <p:nvPicPr>
          <p:cNvPr id="5" name="Picture 4" descr="2012-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2057400"/>
            <a:ext cx="3063621" cy="181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32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99</TotalTime>
  <Words>491</Words>
  <Application>Microsoft Office PowerPoint</Application>
  <PresentationFormat>On-screen Show (4:3)</PresentationFormat>
  <Paragraphs>79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SW Corp pptx Template</vt:lpstr>
      <vt:lpstr>Trebuchet Project with  SolidWorks 2012</vt:lpstr>
      <vt:lpstr>Table of Content</vt:lpstr>
      <vt:lpstr>Lesson 1</vt:lpstr>
      <vt:lpstr>Lesson 1 (Cont:)</vt:lpstr>
      <vt:lpstr>Lesson 2</vt:lpstr>
      <vt:lpstr>Lesson 2 (Cont:)</vt:lpstr>
      <vt:lpstr>Lesson 3</vt:lpstr>
      <vt:lpstr>Lesson 3 (Cont:)</vt:lpstr>
      <vt:lpstr>Lesson 4</vt:lpstr>
      <vt:lpstr>Lesson 4 (Cont:)</vt:lpstr>
      <vt:lpstr>Lesson 5</vt:lpstr>
      <vt:lpstr>Lesson 5 (Cont:)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h</cp:lastModifiedBy>
  <cp:revision>84</cp:revision>
  <dcterms:created xsi:type="dcterms:W3CDTF">2011-04-14T18:53:07Z</dcterms:created>
  <dcterms:modified xsi:type="dcterms:W3CDTF">2012-01-02T13:05:52Z</dcterms:modified>
</cp:coreProperties>
</file>