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ti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7.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8.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9" r:id="rId4"/>
    <p:sldMasterId id="2147483683" r:id="rId5"/>
    <p:sldMasterId id="2147483692" r:id="rId6"/>
    <p:sldMasterId id="2147483701" r:id="rId7"/>
    <p:sldMasterId id="2147483710" r:id="rId8"/>
    <p:sldMasterId id="2147483719" r:id="rId9"/>
    <p:sldMasterId id="2147483728" r:id="rId10"/>
    <p:sldMasterId id="2147483737" r:id="rId11"/>
    <p:sldMasterId id="2147483746" r:id="rId12"/>
  </p:sldMasterIdLst>
  <p:notesMasterIdLst>
    <p:notesMasterId r:id="rId62"/>
  </p:notesMasterIdLst>
  <p:handoutMasterIdLst>
    <p:handoutMasterId r:id="rId63"/>
  </p:handoutMasterIdLst>
  <p:sldIdLst>
    <p:sldId id="317" r:id="rId13"/>
    <p:sldId id="268"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Lst>
  <p:sldSz cx="9144000" cy="5143500" type="screen16x9"/>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0">
          <p15:clr>
            <a:srgbClr val="A4A3A4"/>
          </p15:clr>
        </p15:guide>
        <p15:guide id="2" pos="65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B7F95"/>
    <a:srgbClr val="000000"/>
    <a:srgbClr val="FA772E"/>
    <a:srgbClr val="F5800B"/>
    <a:srgbClr val="FAB406"/>
    <a:srgbClr val="F8CA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53" autoAdjust="0"/>
    <p:restoredTop sz="93481" autoAdjust="0"/>
  </p:normalViewPr>
  <p:slideViewPr>
    <p:cSldViewPr>
      <p:cViewPr varScale="1">
        <p:scale>
          <a:sx n="110" d="100"/>
          <a:sy n="110" d="100"/>
        </p:scale>
        <p:origin x="787" y="72"/>
      </p:cViewPr>
      <p:guideLst>
        <p:guide orient="horz" pos="410"/>
        <p:guide pos="654"/>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2556" y="-78"/>
      </p:cViewPr>
      <p:guideLst>
        <p:guide orient="horz" pos="2880"/>
        <p:guide pos="2160"/>
      </p:guideLst>
    </p:cSldViewPr>
  </p:notesViewPr>
  <p:gridSpacing cx="38405" cy="38405"/>
</p:viewPr>
</file>

<file path=ppt/_rels/presentation.xml.rels><?xml version="1.0" encoding="UTF-8" standalone="yes"?>
<Relationships xmlns="http://schemas.openxmlformats.org/package/2006/relationships"><Relationship Id="rId26" Type="http://schemas.openxmlformats.org/officeDocument/2006/relationships/slide" Target="slides/slide14.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slide" Target="slides/slide43.xml"/><Relationship Id="rId63" Type="http://schemas.openxmlformats.org/officeDocument/2006/relationships/handoutMaster" Target="handoutMasters/handoutMaster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slide" Target="slides/slide46.xml"/><Relationship Id="rId66"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49.xml"/><Relationship Id="rId19" Type="http://schemas.openxmlformats.org/officeDocument/2006/relationships/slide" Target="slides/slide7.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39.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tableStyles" Target="tableStyles.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10" Type="http://schemas.openxmlformats.org/officeDocument/2006/relationships/slideMaster" Target="slideMasters/slideMaster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B3A20E-89D6-444E-B05A-0A1B9ED53DEC}" type="doc">
      <dgm:prSet loTypeId="urn:microsoft.com/office/officeart/2005/8/layout/orgChart1" loCatId="hierarchy" qsTypeId="urn:microsoft.com/office/officeart/2005/8/quickstyle/simple1" qsCatId="simple" csTypeId="urn:microsoft.com/office/officeart/2005/8/colors/accent1_2" csCatId="accent1" phldr="1"/>
      <dgm:spPr/>
    </dgm:pt>
    <dgm:pt modelId="{F83D5A08-F14E-46FD-A503-D7C17AACE701}">
      <dgm:prSet custT="1"/>
      <dgm:spPr>
        <a:gradFill rotWithShape="0">
          <a:gsLst>
            <a:gs pos="0">
              <a:srgbClr val="FFF200"/>
            </a:gs>
            <a:gs pos="100000">
              <a:srgbClr val="F8CA08"/>
            </a:gs>
          </a:gsLst>
          <a:lin ang="5400000" scaled="0"/>
        </a:gra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00"/>
              </a:solidFill>
              <a:effectLst/>
              <a:latin typeface="Arial Narrow" pitchFamily="34" charset="0"/>
              <a:cs typeface="Arial" charset="0"/>
            </a:rPr>
            <a:t>Strength</a:t>
          </a:r>
        </a:p>
      </dgm:t>
    </dgm:pt>
    <dgm:pt modelId="{F0592258-D04E-405D-8C95-235DAAE568AE}" type="parTrans" cxnId="{81DA65D4-2EAF-45F0-B840-AE84D264B80A}">
      <dgm:prSet/>
      <dgm:spPr/>
      <dgm:t>
        <a:bodyPr/>
        <a:lstStyle/>
        <a:p>
          <a:endParaRPr lang="en-US" sz="2400"/>
        </a:p>
      </dgm:t>
    </dgm:pt>
    <dgm:pt modelId="{43AC13AC-E823-4A3E-8B32-8DD6933AAF36}" type="sibTrans" cxnId="{81DA65D4-2EAF-45F0-B840-AE84D264B80A}">
      <dgm:prSet/>
      <dgm:spPr/>
      <dgm:t>
        <a:bodyPr/>
        <a:lstStyle/>
        <a:p>
          <a:endParaRPr lang="en-US" sz="2400"/>
        </a:p>
      </dgm:t>
    </dgm:pt>
    <dgm:pt modelId="{59A68AFB-3AF0-4258-92C4-1864A559A31E}">
      <dgm:prSet custT="1"/>
      <dgm:spPr>
        <a:gradFill rotWithShape="0">
          <a:gsLst>
            <a:gs pos="0">
              <a:srgbClr val="FAB406"/>
            </a:gs>
            <a:gs pos="100000">
              <a:srgbClr val="FA772E"/>
            </a:gs>
          </a:gsLst>
          <a:lin ang="5400000" scaled="0"/>
        </a:gra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Narrow" pitchFamily="34" charset="0"/>
              <a:cs typeface="Arial" charset="0"/>
            </a:rPr>
            <a:t>Cross Section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Narrow" pitchFamily="34" charset="0"/>
              <a:cs typeface="Arial" charset="0"/>
            </a:rPr>
            <a:t>Shape</a:t>
          </a:r>
        </a:p>
      </dgm:t>
    </dgm:pt>
    <dgm:pt modelId="{FD049558-21C0-4CE2-B9D1-3F1B41FEE61C}" type="parTrans" cxnId="{8F1F2AB1-E942-4A07-9C1F-376AC58B5EAD}">
      <dgm:prSet/>
      <dgm:spPr>
        <a:solidFill>
          <a:srgbClr val="000000"/>
        </a:solidFill>
        <a:ln>
          <a:solidFill>
            <a:srgbClr val="000000"/>
          </a:solidFill>
        </a:ln>
      </dgm:spPr>
      <dgm:t>
        <a:bodyPr/>
        <a:lstStyle/>
        <a:p>
          <a:endParaRPr lang="en-US" sz="2400"/>
        </a:p>
      </dgm:t>
    </dgm:pt>
    <dgm:pt modelId="{BC104503-71B1-48F9-B867-0CB395AF98DA}" type="sibTrans" cxnId="{8F1F2AB1-E942-4A07-9C1F-376AC58B5EAD}">
      <dgm:prSet/>
      <dgm:spPr/>
      <dgm:t>
        <a:bodyPr/>
        <a:lstStyle/>
        <a:p>
          <a:endParaRPr lang="en-US" sz="2400"/>
        </a:p>
      </dgm:t>
    </dgm:pt>
    <dgm:pt modelId="{508CDD79-AA02-4040-A597-3CEAD043F6AE}">
      <dgm:prSet custT="1"/>
      <dgm:spPr>
        <a:gradFill rotWithShape="0">
          <a:gsLst>
            <a:gs pos="0">
              <a:srgbClr val="FAB406"/>
            </a:gs>
            <a:gs pos="100000">
              <a:srgbClr val="FA772E"/>
            </a:gs>
          </a:gsLst>
          <a:lin ang="5400000" scaled="0"/>
        </a:gra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Narrow" pitchFamily="34" charset="0"/>
              <a:cs typeface="Arial" charset="0"/>
            </a:rPr>
            <a:t>Material</a:t>
          </a:r>
        </a:p>
      </dgm:t>
    </dgm:pt>
    <dgm:pt modelId="{E092A2F6-93FB-44B6-9B81-D2E884D7A38E}" type="parTrans" cxnId="{D9556ED3-275F-406B-9F08-5C3935F20D11}">
      <dgm:prSet/>
      <dgm:spPr>
        <a:solidFill>
          <a:srgbClr val="000000"/>
        </a:solidFill>
        <a:ln>
          <a:solidFill>
            <a:srgbClr val="000000"/>
          </a:solidFill>
        </a:ln>
      </dgm:spPr>
      <dgm:t>
        <a:bodyPr/>
        <a:lstStyle/>
        <a:p>
          <a:endParaRPr lang="en-US" sz="2400"/>
        </a:p>
      </dgm:t>
    </dgm:pt>
    <dgm:pt modelId="{36ACF883-EE89-4653-8379-CADAE0A9E0E4}" type="sibTrans" cxnId="{D9556ED3-275F-406B-9F08-5C3935F20D11}">
      <dgm:prSet/>
      <dgm:spPr/>
      <dgm:t>
        <a:bodyPr/>
        <a:lstStyle/>
        <a:p>
          <a:endParaRPr lang="en-US" sz="2400"/>
        </a:p>
      </dgm:t>
    </dgm:pt>
    <dgm:pt modelId="{8302A5A7-799C-4584-A763-3501394853CF}" type="pres">
      <dgm:prSet presAssocID="{B9B3A20E-89D6-444E-B05A-0A1B9ED53DEC}" presName="hierChild1" presStyleCnt="0">
        <dgm:presLayoutVars>
          <dgm:orgChart val="1"/>
          <dgm:chPref val="1"/>
          <dgm:dir/>
          <dgm:animOne val="branch"/>
          <dgm:animLvl val="lvl"/>
          <dgm:resizeHandles/>
        </dgm:presLayoutVars>
      </dgm:prSet>
      <dgm:spPr/>
    </dgm:pt>
    <dgm:pt modelId="{5B7D6BDB-34D8-4EBD-9D51-676302D99417}" type="pres">
      <dgm:prSet presAssocID="{F83D5A08-F14E-46FD-A503-D7C17AACE701}" presName="hierRoot1" presStyleCnt="0">
        <dgm:presLayoutVars>
          <dgm:hierBranch/>
        </dgm:presLayoutVars>
      </dgm:prSet>
      <dgm:spPr/>
    </dgm:pt>
    <dgm:pt modelId="{F49C116B-23B2-4299-94B0-6BDD0D6E35EF}" type="pres">
      <dgm:prSet presAssocID="{F83D5A08-F14E-46FD-A503-D7C17AACE701}" presName="rootComposite1" presStyleCnt="0"/>
      <dgm:spPr/>
    </dgm:pt>
    <dgm:pt modelId="{2ACC2ED0-5E5E-4513-AD5A-2AF7EB36300F}" type="pres">
      <dgm:prSet presAssocID="{F83D5A08-F14E-46FD-A503-D7C17AACE701}" presName="rootText1" presStyleLbl="node0" presStyleIdx="0" presStyleCnt="1" custScaleX="58283">
        <dgm:presLayoutVars>
          <dgm:chPref val="3"/>
        </dgm:presLayoutVars>
      </dgm:prSet>
      <dgm:spPr>
        <a:prstGeom prst="roundRect">
          <a:avLst/>
        </a:prstGeom>
      </dgm:spPr>
      <dgm:t>
        <a:bodyPr/>
        <a:lstStyle/>
        <a:p>
          <a:endParaRPr lang="en-US"/>
        </a:p>
      </dgm:t>
    </dgm:pt>
    <dgm:pt modelId="{61B5C513-BBAC-43D1-B9F2-202B22E2601F}" type="pres">
      <dgm:prSet presAssocID="{F83D5A08-F14E-46FD-A503-D7C17AACE701}" presName="rootConnector1" presStyleLbl="node1" presStyleIdx="0" presStyleCnt="0"/>
      <dgm:spPr/>
      <dgm:t>
        <a:bodyPr/>
        <a:lstStyle/>
        <a:p>
          <a:endParaRPr lang="en-US"/>
        </a:p>
      </dgm:t>
    </dgm:pt>
    <dgm:pt modelId="{86DD6A09-A04C-4CB3-AD13-87F8080B7964}" type="pres">
      <dgm:prSet presAssocID="{F83D5A08-F14E-46FD-A503-D7C17AACE701}" presName="hierChild2" presStyleCnt="0"/>
      <dgm:spPr/>
    </dgm:pt>
    <dgm:pt modelId="{AD16F199-50F1-43C9-A43E-E3B0EE0AA125}" type="pres">
      <dgm:prSet presAssocID="{FD049558-21C0-4CE2-B9D1-3F1B41FEE61C}" presName="Name35" presStyleLbl="parChTrans1D2" presStyleIdx="0" presStyleCnt="2"/>
      <dgm:spPr/>
      <dgm:t>
        <a:bodyPr/>
        <a:lstStyle/>
        <a:p>
          <a:endParaRPr lang="en-US"/>
        </a:p>
      </dgm:t>
    </dgm:pt>
    <dgm:pt modelId="{E732548C-EB5A-4F0B-9619-9B80C62018BA}" type="pres">
      <dgm:prSet presAssocID="{59A68AFB-3AF0-4258-92C4-1864A559A31E}" presName="hierRoot2" presStyleCnt="0">
        <dgm:presLayoutVars>
          <dgm:hierBranch/>
        </dgm:presLayoutVars>
      </dgm:prSet>
      <dgm:spPr/>
    </dgm:pt>
    <dgm:pt modelId="{5B072B49-AA81-4D70-AC48-E9CF3E479551}" type="pres">
      <dgm:prSet presAssocID="{59A68AFB-3AF0-4258-92C4-1864A559A31E}" presName="rootComposite" presStyleCnt="0"/>
      <dgm:spPr/>
    </dgm:pt>
    <dgm:pt modelId="{22368916-25D8-439F-807B-36C4A84F80C1}" type="pres">
      <dgm:prSet presAssocID="{59A68AFB-3AF0-4258-92C4-1864A559A31E}" presName="rootText" presStyleLbl="node2" presStyleIdx="0" presStyleCnt="2" custScaleX="69196">
        <dgm:presLayoutVars>
          <dgm:chPref val="3"/>
        </dgm:presLayoutVars>
      </dgm:prSet>
      <dgm:spPr>
        <a:prstGeom prst="roundRect">
          <a:avLst/>
        </a:prstGeom>
      </dgm:spPr>
      <dgm:t>
        <a:bodyPr/>
        <a:lstStyle/>
        <a:p>
          <a:endParaRPr lang="en-US"/>
        </a:p>
      </dgm:t>
    </dgm:pt>
    <dgm:pt modelId="{176AA08F-9852-4124-8F8F-DC445FA7AD1F}" type="pres">
      <dgm:prSet presAssocID="{59A68AFB-3AF0-4258-92C4-1864A559A31E}" presName="rootConnector" presStyleLbl="node2" presStyleIdx="0" presStyleCnt="2"/>
      <dgm:spPr/>
      <dgm:t>
        <a:bodyPr/>
        <a:lstStyle/>
        <a:p>
          <a:endParaRPr lang="en-US"/>
        </a:p>
      </dgm:t>
    </dgm:pt>
    <dgm:pt modelId="{9DB024F7-F540-4270-9AFB-41DD49B5DF61}" type="pres">
      <dgm:prSet presAssocID="{59A68AFB-3AF0-4258-92C4-1864A559A31E}" presName="hierChild4" presStyleCnt="0"/>
      <dgm:spPr/>
    </dgm:pt>
    <dgm:pt modelId="{F6606977-5D8E-49C4-90DD-2162FFD6FCC4}" type="pres">
      <dgm:prSet presAssocID="{59A68AFB-3AF0-4258-92C4-1864A559A31E}" presName="hierChild5" presStyleCnt="0"/>
      <dgm:spPr/>
    </dgm:pt>
    <dgm:pt modelId="{5D3D846A-534D-42D7-8388-FCC499E001DE}" type="pres">
      <dgm:prSet presAssocID="{E092A2F6-93FB-44B6-9B81-D2E884D7A38E}" presName="Name35" presStyleLbl="parChTrans1D2" presStyleIdx="1" presStyleCnt="2"/>
      <dgm:spPr/>
      <dgm:t>
        <a:bodyPr/>
        <a:lstStyle/>
        <a:p>
          <a:endParaRPr lang="en-US"/>
        </a:p>
      </dgm:t>
    </dgm:pt>
    <dgm:pt modelId="{3D21DEDA-9D5D-4D16-BB39-5A547E8776A7}" type="pres">
      <dgm:prSet presAssocID="{508CDD79-AA02-4040-A597-3CEAD043F6AE}" presName="hierRoot2" presStyleCnt="0">
        <dgm:presLayoutVars>
          <dgm:hierBranch/>
        </dgm:presLayoutVars>
      </dgm:prSet>
      <dgm:spPr/>
    </dgm:pt>
    <dgm:pt modelId="{A40084B1-1B22-48A5-B348-7F70255E5BA6}" type="pres">
      <dgm:prSet presAssocID="{508CDD79-AA02-4040-A597-3CEAD043F6AE}" presName="rootComposite" presStyleCnt="0"/>
      <dgm:spPr/>
    </dgm:pt>
    <dgm:pt modelId="{753A784C-BF08-4577-BCD9-546ECE2DDACB}" type="pres">
      <dgm:prSet presAssocID="{508CDD79-AA02-4040-A597-3CEAD043F6AE}" presName="rootText" presStyleLbl="node2" presStyleIdx="1" presStyleCnt="2" custScaleX="61340">
        <dgm:presLayoutVars>
          <dgm:chPref val="3"/>
        </dgm:presLayoutVars>
      </dgm:prSet>
      <dgm:spPr>
        <a:prstGeom prst="roundRect">
          <a:avLst/>
        </a:prstGeom>
      </dgm:spPr>
      <dgm:t>
        <a:bodyPr/>
        <a:lstStyle/>
        <a:p>
          <a:endParaRPr lang="en-US"/>
        </a:p>
      </dgm:t>
    </dgm:pt>
    <dgm:pt modelId="{751E0D58-71A4-4FAD-A8D4-DCD598329670}" type="pres">
      <dgm:prSet presAssocID="{508CDD79-AA02-4040-A597-3CEAD043F6AE}" presName="rootConnector" presStyleLbl="node2" presStyleIdx="1" presStyleCnt="2"/>
      <dgm:spPr/>
      <dgm:t>
        <a:bodyPr/>
        <a:lstStyle/>
        <a:p>
          <a:endParaRPr lang="en-US"/>
        </a:p>
      </dgm:t>
    </dgm:pt>
    <dgm:pt modelId="{AB54CE95-09AA-47DC-8E57-3FFC49C1887A}" type="pres">
      <dgm:prSet presAssocID="{508CDD79-AA02-4040-A597-3CEAD043F6AE}" presName="hierChild4" presStyleCnt="0"/>
      <dgm:spPr/>
    </dgm:pt>
    <dgm:pt modelId="{496B081E-C635-42F0-83E8-279DC740CC31}" type="pres">
      <dgm:prSet presAssocID="{508CDD79-AA02-4040-A597-3CEAD043F6AE}" presName="hierChild5" presStyleCnt="0"/>
      <dgm:spPr/>
    </dgm:pt>
    <dgm:pt modelId="{36377B88-4D1B-480A-9669-A8CCE2130DA4}" type="pres">
      <dgm:prSet presAssocID="{F83D5A08-F14E-46FD-A503-D7C17AACE701}" presName="hierChild3" presStyleCnt="0"/>
      <dgm:spPr/>
    </dgm:pt>
  </dgm:ptLst>
  <dgm:cxnLst>
    <dgm:cxn modelId="{63D79BCB-23ED-4578-A48E-0F39DB121046}" type="presOf" srcId="{59A68AFB-3AF0-4258-92C4-1864A559A31E}" destId="{176AA08F-9852-4124-8F8F-DC445FA7AD1F}" srcOrd="1" destOrd="0" presId="urn:microsoft.com/office/officeart/2005/8/layout/orgChart1"/>
    <dgm:cxn modelId="{837BDB0C-7136-44F3-9F95-D64A5E3BBABE}" type="presOf" srcId="{59A68AFB-3AF0-4258-92C4-1864A559A31E}" destId="{22368916-25D8-439F-807B-36C4A84F80C1}" srcOrd="0" destOrd="0" presId="urn:microsoft.com/office/officeart/2005/8/layout/orgChart1"/>
    <dgm:cxn modelId="{D9556ED3-275F-406B-9F08-5C3935F20D11}" srcId="{F83D5A08-F14E-46FD-A503-D7C17AACE701}" destId="{508CDD79-AA02-4040-A597-3CEAD043F6AE}" srcOrd="1" destOrd="0" parTransId="{E092A2F6-93FB-44B6-9B81-D2E884D7A38E}" sibTransId="{36ACF883-EE89-4653-8379-CADAE0A9E0E4}"/>
    <dgm:cxn modelId="{ABD88CF2-703C-4AA9-B77E-D3298019FD3B}" type="presOf" srcId="{508CDD79-AA02-4040-A597-3CEAD043F6AE}" destId="{751E0D58-71A4-4FAD-A8D4-DCD598329670}" srcOrd="1" destOrd="0" presId="urn:microsoft.com/office/officeart/2005/8/layout/orgChart1"/>
    <dgm:cxn modelId="{8F1F2AB1-E942-4A07-9C1F-376AC58B5EAD}" srcId="{F83D5A08-F14E-46FD-A503-D7C17AACE701}" destId="{59A68AFB-3AF0-4258-92C4-1864A559A31E}" srcOrd="0" destOrd="0" parTransId="{FD049558-21C0-4CE2-B9D1-3F1B41FEE61C}" sibTransId="{BC104503-71B1-48F9-B867-0CB395AF98DA}"/>
    <dgm:cxn modelId="{4FAC00DD-C7A9-485A-ABEF-F16ECB7A0139}" type="presOf" srcId="{B9B3A20E-89D6-444E-B05A-0A1B9ED53DEC}" destId="{8302A5A7-799C-4584-A763-3501394853CF}" srcOrd="0" destOrd="0" presId="urn:microsoft.com/office/officeart/2005/8/layout/orgChart1"/>
    <dgm:cxn modelId="{4C9EC5DC-6F29-4B3F-A776-2032C57C3011}" type="presOf" srcId="{508CDD79-AA02-4040-A597-3CEAD043F6AE}" destId="{753A784C-BF08-4577-BCD9-546ECE2DDACB}" srcOrd="0" destOrd="0" presId="urn:microsoft.com/office/officeart/2005/8/layout/orgChart1"/>
    <dgm:cxn modelId="{81DA65D4-2EAF-45F0-B840-AE84D264B80A}" srcId="{B9B3A20E-89D6-444E-B05A-0A1B9ED53DEC}" destId="{F83D5A08-F14E-46FD-A503-D7C17AACE701}" srcOrd="0" destOrd="0" parTransId="{F0592258-D04E-405D-8C95-235DAAE568AE}" sibTransId="{43AC13AC-E823-4A3E-8B32-8DD6933AAF36}"/>
    <dgm:cxn modelId="{B2D7752F-C179-4444-B150-86BED39CB5C8}" type="presOf" srcId="{F83D5A08-F14E-46FD-A503-D7C17AACE701}" destId="{2ACC2ED0-5E5E-4513-AD5A-2AF7EB36300F}" srcOrd="0" destOrd="0" presId="urn:microsoft.com/office/officeart/2005/8/layout/orgChart1"/>
    <dgm:cxn modelId="{21A15FBC-DB0E-47EC-9B08-5FD27C75C186}" type="presOf" srcId="{E092A2F6-93FB-44B6-9B81-D2E884D7A38E}" destId="{5D3D846A-534D-42D7-8388-FCC499E001DE}" srcOrd="0" destOrd="0" presId="urn:microsoft.com/office/officeart/2005/8/layout/orgChart1"/>
    <dgm:cxn modelId="{A42BE860-7EE4-44D6-B556-75A1302BFED2}" type="presOf" srcId="{F83D5A08-F14E-46FD-A503-D7C17AACE701}" destId="{61B5C513-BBAC-43D1-B9F2-202B22E2601F}" srcOrd="1" destOrd="0" presId="urn:microsoft.com/office/officeart/2005/8/layout/orgChart1"/>
    <dgm:cxn modelId="{303F3C7A-911A-4631-966B-A820273DF902}" type="presOf" srcId="{FD049558-21C0-4CE2-B9D1-3F1B41FEE61C}" destId="{AD16F199-50F1-43C9-A43E-E3B0EE0AA125}" srcOrd="0" destOrd="0" presId="urn:microsoft.com/office/officeart/2005/8/layout/orgChart1"/>
    <dgm:cxn modelId="{C5F47EC7-892B-4AC5-8CAA-D1446990F89D}" type="presParOf" srcId="{8302A5A7-799C-4584-A763-3501394853CF}" destId="{5B7D6BDB-34D8-4EBD-9D51-676302D99417}" srcOrd="0" destOrd="0" presId="urn:microsoft.com/office/officeart/2005/8/layout/orgChart1"/>
    <dgm:cxn modelId="{01669219-B9A6-44BC-84EB-4D0137E1C15A}" type="presParOf" srcId="{5B7D6BDB-34D8-4EBD-9D51-676302D99417}" destId="{F49C116B-23B2-4299-94B0-6BDD0D6E35EF}" srcOrd="0" destOrd="0" presId="urn:microsoft.com/office/officeart/2005/8/layout/orgChart1"/>
    <dgm:cxn modelId="{31DAFDC1-BDCC-4CDA-A6F8-8DFFD4A9A97B}" type="presParOf" srcId="{F49C116B-23B2-4299-94B0-6BDD0D6E35EF}" destId="{2ACC2ED0-5E5E-4513-AD5A-2AF7EB36300F}" srcOrd="0" destOrd="0" presId="urn:microsoft.com/office/officeart/2005/8/layout/orgChart1"/>
    <dgm:cxn modelId="{AD198EAA-9797-4D9C-837F-1C92120E0360}" type="presParOf" srcId="{F49C116B-23B2-4299-94B0-6BDD0D6E35EF}" destId="{61B5C513-BBAC-43D1-B9F2-202B22E2601F}" srcOrd="1" destOrd="0" presId="urn:microsoft.com/office/officeart/2005/8/layout/orgChart1"/>
    <dgm:cxn modelId="{456C255A-1AEB-4EA3-8537-F4168158E39E}" type="presParOf" srcId="{5B7D6BDB-34D8-4EBD-9D51-676302D99417}" destId="{86DD6A09-A04C-4CB3-AD13-87F8080B7964}" srcOrd="1" destOrd="0" presId="urn:microsoft.com/office/officeart/2005/8/layout/orgChart1"/>
    <dgm:cxn modelId="{E21B62FA-8855-4821-B7B1-1E70591A359C}" type="presParOf" srcId="{86DD6A09-A04C-4CB3-AD13-87F8080B7964}" destId="{AD16F199-50F1-43C9-A43E-E3B0EE0AA125}" srcOrd="0" destOrd="0" presId="urn:microsoft.com/office/officeart/2005/8/layout/orgChart1"/>
    <dgm:cxn modelId="{9F1D6DD9-1005-43EF-A9AD-B13C215B4FCD}" type="presParOf" srcId="{86DD6A09-A04C-4CB3-AD13-87F8080B7964}" destId="{E732548C-EB5A-4F0B-9619-9B80C62018BA}" srcOrd="1" destOrd="0" presId="urn:microsoft.com/office/officeart/2005/8/layout/orgChart1"/>
    <dgm:cxn modelId="{09B236A3-0EAF-402E-AD95-4FA9FA314A69}" type="presParOf" srcId="{E732548C-EB5A-4F0B-9619-9B80C62018BA}" destId="{5B072B49-AA81-4D70-AC48-E9CF3E479551}" srcOrd="0" destOrd="0" presId="urn:microsoft.com/office/officeart/2005/8/layout/orgChart1"/>
    <dgm:cxn modelId="{D03DAC8C-DD51-494F-99A2-70D36A39A10E}" type="presParOf" srcId="{5B072B49-AA81-4D70-AC48-E9CF3E479551}" destId="{22368916-25D8-439F-807B-36C4A84F80C1}" srcOrd="0" destOrd="0" presId="urn:microsoft.com/office/officeart/2005/8/layout/orgChart1"/>
    <dgm:cxn modelId="{09B2D45E-1F81-41F8-985F-E5F0A5F25250}" type="presParOf" srcId="{5B072B49-AA81-4D70-AC48-E9CF3E479551}" destId="{176AA08F-9852-4124-8F8F-DC445FA7AD1F}" srcOrd="1" destOrd="0" presId="urn:microsoft.com/office/officeart/2005/8/layout/orgChart1"/>
    <dgm:cxn modelId="{2EDF1078-7B77-433B-AE1A-01E18B033F78}" type="presParOf" srcId="{E732548C-EB5A-4F0B-9619-9B80C62018BA}" destId="{9DB024F7-F540-4270-9AFB-41DD49B5DF61}" srcOrd="1" destOrd="0" presId="urn:microsoft.com/office/officeart/2005/8/layout/orgChart1"/>
    <dgm:cxn modelId="{17ADDED6-8FDD-49E7-9AB3-9CF55731A09E}" type="presParOf" srcId="{E732548C-EB5A-4F0B-9619-9B80C62018BA}" destId="{F6606977-5D8E-49C4-90DD-2162FFD6FCC4}" srcOrd="2" destOrd="0" presId="urn:microsoft.com/office/officeart/2005/8/layout/orgChart1"/>
    <dgm:cxn modelId="{3483092B-1EB0-45A1-91E5-938BD43C4DE3}" type="presParOf" srcId="{86DD6A09-A04C-4CB3-AD13-87F8080B7964}" destId="{5D3D846A-534D-42D7-8388-FCC499E001DE}" srcOrd="2" destOrd="0" presId="urn:microsoft.com/office/officeart/2005/8/layout/orgChart1"/>
    <dgm:cxn modelId="{2AAF60D0-CD93-41C2-B53E-47A205C17B29}" type="presParOf" srcId="{86DD6A09-A04C-4CB3-AD13-87F8080B7964}" destId="{3D21DEDA-9D5D-4D16-BB39-5A547E8776A7}" srcOrd="3" destOrd="0" presId="urn:microsoft.com/office/officeart/2005/8/layout/orgChart1"/>
    <dgm:cxn modelId="{BCF9143A-5EAC-4406-A49F-E801B7CE0B26}" type="presParOf" srcId="{3D21DEDA-9D5D-4D16-BB39-5A547E8776A7}" destId="{A40084B1-1B22-48A5-B348-7F70255E5BA6}" srcOrd="0" destOrd="0" presId="urn:microsoft.com/office/officeart/2005/8/layout/orgChart1"/>
    <dgm:cxn modelId="{7B97C6A1-4DC6-4DBA-8D76-4CDDCE0907C7}" type="presParOf" srcId="{A40084B1-1B22-48A5-B348-7F70255E5BA6}" destId="{753A784C-BF08-4577-BCD9-546ECE2DDACB}" srcOrd="0" destOrd="0" presId="urn:microsoft.com/office/officeart/2005/8/layout/orgChart1"/>
    <dgm:cxn modelId="{E1748E38-EEA4-4E12-BF45-24DB04621861}" type="presParOf" srcId="{A40084B1-1B22-48A5-B348-7F70255E5BA6}" destId="{751E0D58-71A4-4FAD-A8D4-DCD598329670}" srcOrd="1" destOrd="0" presId="urn:microsoft.com/office/officeart/2005/8/layout/orgChart1"/>
    <dgm:cxn modelId="{D4730162-8744-428C-8669-B13519311102}" type="presParOf" srcId="{3D21DEDA-9D5D-4D16-BB39-5A547E8776A7}" destId="{AB54CE95-09AA-47DC-8E57-3FFC49C1887A}" srcOrd="1" destOrd="0" presId="urn:microsoft.com/office/officeart/2005/8/layout/orgChart1"/>
    <dgm:cxn modelId="{8BA8CE1D-5830-4A5E-9025-D83512563CF0}" type="presParOf" srcId="{3D21DEDA-9D5D-4D16-BB39-5A547E8776A7}" destId="{496B081E-C635-42F0-83E8-279DC740CC31}" srcOrd="2" destOrd="0" presId="urn:microsoft.com/office/officeart/2005/8/layout/orgChart1"/>
    <dgm:cxn modelId="{8CFEB4C9-00D1-4095-8616-348823D69FD7}" type="presParOf" srcId="{5B7D6BDB-34D8-4EBD-9D51-676302D99417}" destId="{36377B88-4D1B-480A-9669-A8CCE2130DA4}"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C7F3AED-2534-4F42-B1EA-507438FA5F8F}" type="doc">
      <dgm:prSet loTypeId="urn:microsoft.com/office/officeart/2005/8/layout/orgChart1" loCatId="hierarchy" qsTypeId="urn:microsoft.com/office/officeart/2005/8/quickstyle/simple1" qsCatId="simple" csTypeId="urn:microsoft.com/office/officeart/2005/8/colors/accent1_2" csCatId="accent1" phldr="1"/>
      <dgm:spPr/>
    </dgm:pt>
    <dgm:pt modelId="{8DDB6148-DAB3-41E8-8368-0223CDC3E60D}">
      <dgm:prSet custT="1"/>
      <dgm:spPr>
        <a:solidFill>
          <a:srgbClr val="5B7F95"/>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Narrow" pitchFamily="34" charset="0"/>
              <a:cs typeface="Arial" charset="0"/>
            </a:rPr>
            <a:t>Model</a:t>
          </a:r>
        </a:p>
      </dgm:t>
    </dgm:pt>
    <dgm:pt modelId="{234200E0-2075-445B-AA29-57E5D890CDD3}" type="parTrans" cxnId="{3EF6794D-7BD3-4A2E-B913-5F620D9B2D36}">
      <dgm:prSet/>
      <dgm:spPr/>
      <dgm:t>
        <a:bodyPr/>
        <a:lstStyle/>
        <a:p>
          <a:endParaRPr lang="en-US" sz="1600">
            <a:latin typeface="Arial Narrow" pitchFamily="34" charset="0"/>
          </a:endParaRPr>
        </a:p>
      </dgm:t>
    </dgm:pt>
    <dgm:pt modelId="{207A1F4F-AA57-47D1-99B3-292E4D3F6ED0}" type="sibTrans" cxnId="{3EF6794D-7BD3-4A2E-B913-5F620D9B2D36}">
      <dgm:prSet/>
      <dgm:spPr/>
      <dgm:t>
        <a:bodyPr/>
        <a:lstStyle/>
        <a:p>
          <a:endParaRPr lang="en-US" sz="1600">
            <a:latin typeface="Arial Narrow" pitchFamily="34" charset="0"/>
          </a:endParaRPr>
        </a:p>
      </dgm:t>
    </dgm:pt>
    <dgm:pt modelId="{DF5C2737-F90F-4A72-81AE-4958E2F82436}">
      <dgm:prSet custT="1"/>
      <dgm:spPr>
        <a:solidFill>
          <a:srgbClr val="5B7F95"/>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Narrow" pitchFamily="34" charset="0"/>
              <a:cs typeface="Arial" charset="0"/>
            </a:rPr>
            <a:t>Pre-Processing</a:t>
          </a:r>
        </a:p>
      </dgm:t>
    </dgm:pt>
    <dgm:pt modelId="{AF437589-CC1C-4E9A-9188-3B9E34B8FD3C}" type="parTrans" cxnId="{89F3500D-838F-41AF-8CBC-635FEEE5FD8D}">
      <dgm:prSet/>
      <dgm:spPr>
        <a:ln>
          <a:solidFill>
            <a:srgbClr val="5B7F95"/>
          </a:solidFill>
        </a:ln>
      </dgm:spPr>
      <dgm:t>
        <a:bodyPr/>
        <a:lstStyle/>
        <a:p>
          <a:endParaRPr lang="en-US" sz="1600">
            <a:latin typeface="Arial Narrow" pitchFamily="34" charset="0"/>
          </a:endParaRPr>
        </a:p>
      </dgm:t>
    </dgm:pt>
    <dgm:pt modelId="{849C7B87-D8F6-4260-ADC0-96DA0732CDE5}" type="sibTrans" cxnId="{89F3500D-838F-41AF-8CBC-635FEEE5FD8D}">
      <dgm:prSet/>
      <dgm:spPr/>
      <dgm:t>
        <a:bodyPr/>
        <a:lstStyle/>
        <a:p>
          <a:endParaRPr lang="en-US" sz="1600">
            <a:latin typeface="Arial Narrow" pitchFamily="34" charset="0"/>
          </a:endParaRPr>
        </a:p>
      </dgm:t>
    </dgm:pt>
    <dgm:pt modelId="{E324647D-5575-4BC7-B6D8-BD9FBC48D8A1}">
      <dgm:prSet custT="1"/>
      <dgm:spPr>
        <a:solidFill>
          <a:srgbClr val="5B7F95"/>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Arial Narrow" pitchFamily="34" charset="0"/>
              <a:cs typeface="Arial" charset="0"/>
            </a:rPr>
            <a:t>Analysis</a:t>
          </a:r>
        </a:p>
      </dgm:t>
    </dgm:pt>
    <dgm:pt modelId="{D0046DBD-9055-478D-898B-235DB3CBD278}" type="parTrans" cxnId="{489F3155-1367-48FB-82C2-24DDA56B4CC7}">
      <dgm:prSet/>
      <dgm:spPr>
        <a:ln>
          <a:solidFill>
            <a:srgbClr val="5B7F95"/>
          </a:solidFill>
        </a:ln>
      </dgm:spPr>
      <dgm:t>
        <a:bodyPr/>
        <a:lstStyle/>
        <a:p>
          <a:endParaRPr lang="en-US" sz="1600">
            <a:latin typeface="Arial Narrow" pitchFamily="34" charset="0"/>
          </a:endParaRPr>
        </a:p>
      </dgm:t>
    </dgm:pt>
    <dgm:pt modelId="{0EB45073-5467-4D1D-90FF-9A55B8890F15}" type="sibTrans" cxnId="{489F3155-1367-48FB-82C2-24DDA56B4CC7}">
      <dgm:prSet/>
      <dgm:spPr/>
      <dgm:t>
        <a:bodyPr/>
        <a:lstStyle/>
        <a:p>
          <a:endParaRPr lang="en-US" sz="1600">
            <a:latin typeface="Arial Narrow" pitchFamily="34" charset="0"/>
          </a:endParaRPr>
        </a:p>
      </dgm:t>
    </dgm:pt>
    <dgm:pt modelId="{6E841DE6-6C12-4C35-8269-77EFEF4A2646}">
      <dgm:prSet custT="1"/>
      <dgm:spPr>
        <a:solidFill>
          <a:srgbClr val="5B7F95"/>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Narrow" pitchFamily="34" charset="0"/>
              <a:cs typeface="Arial" charset="0"/>
            </a:rPr>
            <a:t>Post-Processing</a:t>
          </a:r>
        </a:p>
      </dgm:t>
    </dgm:pt>
    <dgm:pt modelId="{2DB0E26D-A381-4433-B0C0-ED09B502B02C}" type="parTrans" cxnId="{AEAB58BB-6DFE-423D-8611-0B2C0F65300C}">
      <dgm:prSet/>
      <dgm:spPr>
        <a:ln>
          <a:solidFill>
            <a:srgbClr val="5B7F95"/>
          </a:solidFill>
        </a:ln>
      </dgm:spPr>
      <dgm:t>
        <a:bodyPr/>
        <a:lstStyle/>
        <a:p>
          <a:endParaRPr lang="en-US" sz="1600">
            <a:latin typeface="Arial Narrow" pitchFamily="34" charset="0"/>
          </a:endParaRPr>
        </a:p>
      </dgm:t>
    </dgm:pt>
    <dgm:pt modelId="{5EA4A4E8-60F6-4C8E-81B9-10DAA829DA97}" type="sibTrans" cxnId="{AEAB58BB-6DFE-423D-8611-0B2C0F65300C}">
      <dgm:prSet/>
      <dgm:spPr/>
      <dgm:t>
        <a:bodyPr/>
        <a:lstStyle/>
        <a:p>
          <a:endParaRPr lang="en-US" sz="1600">
            <a:latin typeface="Arial Narrow" pitchFamily="34" charset="0"/>
          </a:endParaRPr>
        </a:p>
      </dgm:t>
    </dgm:pt>
    <dgm:pt modelId="{29265BC6-1EF6-4CC4-AB66-D06E8C34A965}" type="pres">
      <dgm:prSet presAssocID="{DC7F3AED-2534-4F42-B1EA-507438FA5F8F}" presName="hierChild1" presStyleCnt="0">
        <dgm:presLayoutVars>
          <dgm:orgChart val="1"/>
          <dgm:chPref val="1"/>
          <dgm:dir/>
          <dgm:animOne val="branch"/>
          <dgm:animLvl val="lvl"/>
          <dgm:resizeHandles/>
        </dgm:presLayoutVars>
      </dgm:prSet>
      <dgm:spPr/>
    </dgm:pt>
    <dgm:pt modelId="{94A5EC5D-A885-48B9-9AE9-A7EE259CC2D3}" type="pres">
      <dgm:prSet presAssocID="{8DDB6148-DAB3-41E8-8368-0223CDC3E60D}" presName="hierRoot1" presStyleCnt="0">
        <dgm:presLayoutVars>
          <dgm:hierBranch/>
        </dgm:presLayoutVars>
      </dgm:prSet>
      <dgm:spPr/>
    </dgm:pt>
    <dgm:pt modelId="{1C192A26-8A9F-4429-BA7A-E1C76D1AB645}" type="pres">
      <dgm:prSet presAssocID="{8DDB6148-DAB3-41E8-8368-0223CDC3E60D}" presName="rootComposite1" presStyleCnt="0"/>
      <dgm:spPr/>
    </dgm:pt>
    <dgm:pt modelId="{4381784F-C52E-44E8-A32C-23C7C95C3F05}" type="pres">
      <dgm:prSet presAssocID="{8DDB6148-DAB3-41E8-8368-0223CDC3E60D}" presName="rootText1" presStyleLbl="node0" presStyleIdx="0" presStyleCnt="1">
        <dgm:presLayoutVars>
          <dgm:chPref val="3"/>
        </dgm:presLayoutVars>
      </dgm:prSet>
      <dgm:spPr>
        <a:prstGeom prst="roundRect">
          <a:avLst/>
        </a:prstGeom>
      </dgm:spPr>
      <dgm:t>
        <a:bodyPr/>
        <a:lstStyle/>
        <a:p>
          <a:endParaRPr lang="en-US"/>
        </a:p>
      </dgm:t>
    </dgm:pt>
    <dgm:pt modelId="{1F82FEC6-01F7-4EFA-8CF8-0171D0571B62}" type="pres">
      <dgm:prSet presAssocID="{8DDB6148-DAB3-41E8-8368-0223CDC3E60D}" presName="rootConnector1" presStyleLbl="node1" presStyleIdx="0" presStyleCnt="0"/>
      <dgm:spPr/>
      <dgm:t>
        <a:bodyPr/>
        <a:lstStyle/>
        <a:p>
          <a:endParaRPr lang="en-US"/>
        </a:p>
      </dgm:t>
    </dgm:pt>
    <dgm:pt modelId="{4294A1C9-99C3-4626-9289-1ABC008F61C0}" type="pres">
      <dgm:prSet presAssocID="{8DDB6148-DAB3-41E8-8368-0223CDC3E60D}" presName="hierChild2" presStyleCnt="0"/>
      <dgm:spPr/>
    </dgm:pt>
    <dgm:pt modelId="{896D1883-8A23-474C-9A15-10FF33F9ACA1}" type="pres">
      <dgm:prSet presAssocID="{AF437589-CC1C-4E9A-9188-3B9E34B8FD3C}" presName="Name35" presStyleLbl="parChTrans1D2" presStyleIdx="0" presStyleCnt="1"/>
      <dgm:spPr/>
      <dgm:t>
        <a:bodyPr/>
        <a:lstStyle/>
        <a:p>
          <a:endParaRPr lang="en-US"/>
        </a:p>
      </dgm:t>
    </dgm:pt>
    <dgm:pt modelId="{554BC2C0-5E6E-4AE2-A8A6-9438358450D4}" type="pres">
      <dgm:prSet presAssocID="{DF5C2737-F90F-4A72-81AE-4958E2F82436}" presName="hierRoot2" presStyleCnt="0">
        <dgm:presLayoutVars>
          <dgm:hierBranch/>
        </dgm:presLayoutVars>
      </dgm:prSet>
      <dgm:spPr/>
    </dgm:pt>
    <dgm:pt modelId="{6E19B5AA-D0B0-449D-9837-CE7F3208E0C1}" type="pres">
      <dgm:prSet presAssocID="{DF5C2737-F90F-4A72-81AE-4958E2F82436}" presName="rootComposite" presStyleCnt="0"/>
      <dgm:spPr/>
    </dgm:pt>
    <dgm:pt modelId="{4F62C3D1-0087-466E-888D-5777D48461C2}" type="pres">
      <dgm:prSet presAssocID="{DF5C2737-F90F-4A72-81AE-4958E2F82436}" presName="rootText" presStyleLbl="node2" presStyleIdx="0" presStyleCnt="1">
        <dgm:presLayoutVars>
          <dgm:chPref val="3"/>
        </dgm:presLayoutVars>
      </dgm:prSet>
      <dgm:spPr>
        <a:prstGeom prst="roundRect">
          <a:avLst/>
        </a:prstGeom>
      </dgm:spPr>
      <dgm:t>
        <a:bodyPr/>
        <a:lstStyle/>
        <a:p>
          <a:endParaRPr lang="en-US"/>
        </a:p>
      </dgm:t>
    </dgm:pt>
    <dgm:pt modelId="{903C4F11-8139-4A0D-8227-B5FE1C6831DA}" type="pres">
      <dgm:prSet presAssocID="{DF5C2737-F90F-4A72-81AE-4958E2F82436}" presName="rootConnector" presStyleLbl="node2" presStyleIdx="0" presStyleCnt="1"/>
      <dgm:spPr/>
      <dgm:t>
        <a:bodyPr/>
        <a:lstStyle/>
        <a:p>
          <a:endParaRPr lang="en-US"/>
        </a:p>
      </dgm:t>
    </dgm:pt>
    <dgm:pt modelId="{F5868A03-59F4-45CF-8945-756F6A4D0759}" type="pres">
      <dgm:prSet presAssocID="{DF5C2737-F90F-4A72-81AE-4958E2F82436}" presName="hierChild4" presStyleCnt="0"/>
      <dgm:spPr/>
    </dgm:pt>
    <dgm:pt modelId="{E3E21F9E-A617-43B3-93F7-5E96AA34BDB4}" type="pres">
      <dgm:prSet presAssocID="{D0046DBD-9055-478D-898B-235DB3CBD278}" presName="Name35" presStyleLbl="parChTrans1D3" presStyleIdx="0" presStyleCnt="1"/>
      <dgm:spPr/>
      <dgm:t>
        <a:bodyPr/>
        <a:lstStyle/>
        <a:p>
          <a:endParaRPr lang="en-US"/>
        </a:p>
      </dgm:t>
    </dgm:pt>
    <dgm:pt modelId="{1B57E7F3-8906-4EB6-9B9F-C5ED77942D55}" type="pres">
      <dgm:prSet presAssocID="{E324647D-5575-4BC7-B6D8-BD9FBC48D8A1}" presName="hierRoot2" presStyleCnt="0">
        <dgm:presLayoutVars>
          <dgm:hierBranch/>
        </dgm:presLayoutVars>
      </dgm:prSet>
      <dgm:spPr/>
    </dgm:pt>
    <dgm:pt modelId="{167F0831-1451-42EB-A806-67AD7C4B99C3}" type="pres">
      <dgm:prSet presAssocID="{E324647D-5575-4BC7-B6D8-BD9FBC48D8A1}" presName="rootComposite" presStyleCnt="0"/>
      <dgm:spPr/>
    </dgm:pt>
    <dgm:pt modelId="{60864B44-9F71-4623-8539-C7E2D03E6070}" type="pres">
      <dgm:prSet presAssocID="{E324647D-5575-4BC7-B6D8-BD9FBC48D8A1}" presName="rootText" presStyleLbl="node3" presStyleIdx="0" presStyleCnt="1">
        <dgm:presLayoutVars>
          <dgm:chPref val="3"/>
        </dgm:presLayoutVars>
      </dgm:prSet>
      <dgm:spPr>
        <a:prstGeom prst="roundRect">
          <a:avLst/>
        </a:prstGeom>
      </dgm:spPr>
      <dgm:t>
        <a:bodyPr/>
        <a:lstStyle/>
        <a:p>
          <a:endParaRPr lang="en-US"/>
        </a:p>
      </dgm:t>
    </dgm:pt>
    <dgm:pt modelId="{150B18B4-3D55-4C16-84E0-301218AEFAD1}" type="pres">
      <dgm:prSet presAssocID="{E324647D-5575-4BC7-B6D8-BD9FBC48D8A1}" presName="rootConnector" presStyleLbl="node3" presStyleIdx="0" presStyleCnt="1"/>
      <dgm:spPr/>
      <dgm:t>
        <a:bodyPr/>
        <a:lstStyle/>
        <a:p>
          <a:endParaRPr lang="en-US"/>
        </a:p>
      </dgm:t>
    </dgm:pt>
    <dgm:pt modelId="{0CAE2981-BE05-4910-B922-12DFAF3757E0}" type="pres">
      <dgm:prSet presAssocID="{E324647D-5575-4BC7-B6D8-BD9FBC48D8A1}" presName="hierChild4" presStyleCnt="0"/>
      <dgm:spPr/>
    </dgm:pt>
    <dgm:pt modelId="{B6C90A0D-3096-4DAA-B5C7-F9D302049C5C}" type="pres">
      <dgm:prSet presAssocID="{2DB0E26D-A381-4433-B0C0-ED09B502B02C}" presName="Name35" presStyleLbl="parChTrans1D4" presStyleIdx="0" presStyleCnt="1"/>
      <dgm:spPr/>
      <dgm:t>
        <a:bodyPr/>
        <a:lstStyle/>
        <a:p>
          <a:endParaRPr lang="en-US"/>
        </a:p>
      </dgm:t>
    </dgm:pt>
    <dgm:pt modelId="{B93243CB-2AF0-46A1-85AA-E0A92D128488}" type="pres">
      <dgm:prSet presAssocID="{6E841DE6-6C12-4C35-8269-77EFEF4A2646}" presName="hierRoot2" presStyleCnt="0">
        <dgm:presLayoutVars>
          <dgm:hierBranch val="r"/>
        </dgm:presLayoutVars>
      </dgm:prSet>
      <dgm:spPr/>
    </dgm:pt>
    <dgm:pt modelId="{B2987019-B7CD-4B5A-91B2-4BA8DB5F6724}" type="pres">
      <dgm:prSet presAssocID="{6E841DE6-6C12-4C35-8269-77EFEF4A2646}" presName="rootComposite" presStyleCnt="0"/>
      <dgm:spPr/>
    </dgm:pt>
    <dgm:pt modelId="{36723702-EF75-49AA-B7E2-759F8C23CFF9}" type="pres">
      <dgm:prSet presAssocID="{6E841DE6-6C12-4C35-8269-77EFEF4A2646}" presName="rootText" presStyleLbl="node4" presStyleIdx="0" presStyleCnt="1">
        <dgm:presLayoutVars>
          <dgm:chPref val="3"/>
        </dgm:presLayoutVars>
      </dgm:prSet>
      <dgm:spPr>
        <a:prstGeom prst="roundRect">
          <a:avLst/>
        </a:prstGeom>
      </dgm:spPr>
      <dgm:t>
        <a:bodyPr/>
        <a:lstStyle/>
        <a:p>
          <a:endParaRPr lang="en-US"/>
        </a:p>
      </dgm:t>
    </dgm:pt>
    <dgm:pt modelId="{050C10CD-B5F2-4DF0-A367-89DA9210CA80}" type="pres">
      <dgm:prSet presAssocID="{6E841DE6-6C12-4C35-8269-77EFEF4A2646}" presName="rootConnector" presStyleLbl="node4" presStyleIdx="0" presStyleCnt="1"/>
      <dgm:spPr/>
      <dgm:t>
        <a:bodyPr/>
        <a:lstStyle/>
        <a:p>
          <a:endParaRPr lang="en-US"/>
        </a:p>
      </dgm:t>
    </dgm:pt>
    <dgm:pt modelId="{999CD650-CF05-4E3A-AAA8-809B507AE64A}" type="pres">
      <dgm:prSet presAssocID="{6E841DE6-6C12-4C35-8269-77EFEF4A2646}" presName="hierChild4" presStyleCnt="0"/>
      <dgm:spPr/>
    </dgm:pt>
    <dgm:pt modelId="{9EE69995-5696-43C7-9E8D-18839962610F}" type="pres">
      <dgm:prSet presAssocID="{6E841DE6-6C12-4C35-8269-77EFEF4A2646}" presName="hierChild5" presStyleCnt="0"/>
      <dgm:spPr/>
    </dgm:pt>
    <dgm:pt modelId="{CF8C2A9E-F63A-4BE6-ACC2-93D323EE0B44}" type="pres">
      <dgm:prSet presAssocID="{E324647D-5575-4BC7-B6D8-BD9FBC48D8A1}" presName="hierChild5" presStyleCnt="0"/>
      <dgm:spPr/>
    </dgm:pt>
    <dgm:pt modelId="{20CCFD46-5D6C-409A-AAC7-5AFC4F2FA0D7}" type="pres">
      <dgm:prSet presAssocID="{DF5C2737-F90F-4A72-81AE-4958E2F82436}" presName="hierChild5" presStyleCnt="0"/>
      <dgm:spPr/>
    </dgm:pt>
    <dgm:pt modelId="{7472DF1C-0C27-418A-AAE8-0A5CFD7A6E35}" type="pres">
      <dgm:prSet presAssocID="{8DDB6148-DAB3-41E8-8368-0223CDC3E60D}" presName="hierChild3" presStyleCnt="0"/>
      <dgm:spPr/>
    </dgm:pt>
  </dgm:ptLst>
  <dgm:cxnLst>
    <dgm:cxn modelId="{B8180D97-EE83-470D-818E-721F00B65495}" type="presOf" srcId="{6E841DE6-6C12-4C35-8269-77EFEF4A2646}" destId="{36723702-EF75-49AA-B7E2-759F8C23CFF9}" srcOrd="0" destOrd="0" presId="urn:microsoft.com/office/officeart/2005/8/layout/orgChart1"/>
    <dgm:cxn modelId="{CC63E04E-D6D2-481D-A5B1-51721DE2A34B}" type="presOf" srcId="{2DB0E26D-A381-4433-B0C0-ED09B502B02C}" destId="{B6C90A0D-3096-4DAA-B5C7-F9D302049C5C}" srcOrd="0" destOrd="0" presId="urn:microsoft.com/office/officeart/2005/8/layout/orgChart1"/>
    <dgm:cxn modelId="{AEAB58BB-6DFE-423D-8611-0B2C0F65300C}" srcId="{E324647D-5575-4BC7-B6D8-BD9FBC48D8A1}" destId="{6E841DE6-6C12-4C35-8269-77EFEF4A2646}" srcOrd="0" destOrd="0" parTransId="{2DB0E26D-A381-4433-B0C0-ED09B502B02C}" sibTransId="{5EA4A4E8-60F6-4C8E-81B9-10DAA829DA97}"/>
    <dgm:cxn modelId="{4595926B-7E91-47A5-9119-6C0231BC7651}" type="presOf" srcId="{E324647D-5575-4BC7-B6D8-BD9FBC48D8A1}" destId="{60864B44-9F71-4623-8539-C7E2D03E6070}" srcOrd="0" destOrd="0" presId="urn:microsoft.com/office/officeart/2005/8/layout/orgChart1"/>
    <dgm:cxn modelId="{662DC428-5B3B-4F17-9639-880C2F94B9EE}" type="presOf" srcId="{DC7F3AED-2534-4F42-B1EA-507438FA5F8F}" destId="{29265BC6-1EF6-4CC4-AB66-D06E8C34A965}" srcOrd="0" destOrd="0" presId="urn:microsoft.com/office/officeart/2005/8/layout/orgChart1"/>
    <dgm:cxn modelId="{3EF6794D-7BD3-4A2E-B913-5F620D9B2D36}" srcId="{DC7F3AED-2534-4F42-B1EA-507438FA5F8F}" destId="{8DDB6148-DAB3-41E8-8368-0223CDC3E60D}" srcOrd="0" destOrd="0" parTransId="{234200E0-2075-445B-AA29-57E5D890CDD3}" sibTransId="{207A1F4F-AA57-47D1-99B3-292E4D3F6ED0}"/>
    <dgm:cxn modelId="{8A8E2F28-BD7F-4034-8D0E-12DE7E01B0C1}" type="presOf" srcId="{DF5C2737-F90F-4A72-81AE-4958E2F82436}" destId="{903C4F11-8139-4A0D-8227-B5FE1C6831DA}" srcOrd="1" destOrd="0" presId="urn:microsoft.com/office/officeart/2005/8/layout/orgChart1"/>
    <dgm:cxn modelId="{3D57EF08-0075-4C48-9EE2-143564B621E2}" type="presOf" srcId="{E324647D-5575-4BC7-B6D8-BD9FBC48D8A1}" destId="{150B18B4-3D55-4C16-84E0-301218AEFAD1}" srcOrd="1" destOrd="0" presId="urn:microsoft.com/office/officeart/2005/8/layout/orgChart1"/>
    <dgm:cxn modelId="{45CAD968-9FB8-495E-AC8B-73AEBBF52FCF}" type="presOf" srcId="{DF5C2737-F90F-4A72-81AE-4958E2F82436}" destId="{4F62C3D1-0087-466E-888D-5777D48461C2}" srcOrd="0" destOrd="0" presId="urn:microsoft.com/office/officeart/2005/8/layout/orgChart1"/>
    <dgm:cxn modelId="{973126A6-D17F-4F78-AEED-85FA7911275D}" type="presOf" srcId="{6E841DE6-6C12-4C35-8269-77EFEF4A2646}" destId="{050C10CD-B5F2-4DF0-A367-89DA9210CA80}" srcOrd="1" destOrd="0" presId="urn:microsoft.com/office/officeart/2005/8/layout/orgChart1"/>
    <dgm:cxn modelId="{44ED7E5E-857D-400B-90FC-22A343536FAE}" type="presOf" srcId="{AF437589-CC1C-4E9A-9188-3B9E34B8FD3C}" destId="{896D1883-8A23-474C-9A15-10FF33F9ACA1}" srcOrd="0" destOrd="0" presId="urn:microsoft.com/office/officeart/2005/8/layout/orgChart1"/>
    <dgm:cxn modelId="{6735AF70-93BC-458C-8FF8-12E3EEDF4C8D}" type="presOf" srcId="{8DDB6148-DAB3-41E8-8368-0223CDC3E60D}" destId="{4381784F-C52E-44E8-A32C-23C7C95C3F05}" srcOrd="0" destOrd="0" presId="urn:microsoft.com/office/officeart/2005/8/layout/orgChart1"/>
    <dgm:cxn modelId="{89F3500D-838F-41AF-8CBC-635FEEE5FD8D}" srcId="{8DDB6148-DAB3-41E8-8368-0223CDC3E60D}" destId="{DF5C2737-F90F-4A72-81AE-4958E2F82436}" srcOrd="0" destOrd="0" parTransId="{AF437589-CC1C-4E9A-9188-3B9E34B8FD3C}" sibTransId="{849C7B87-D8F6-4260-ADC0-96DA0732CDE5}"/>
    <dgm:cxn modelId="{489F3155-1367-48FB-82C2-24DDA56B4CC7}" srcId="{DF5C2737-F90F-4A72-81AE-4958E2F82436}" destId="{E324647D-5575-4BC7-B6D8-BD9FBC48D8A1}" srcOrd="0" destOrd="0" parTransId="{D0046DBD-9055-478D-898B-235DB3CBD278}" sibTransId="{0EB45073-5467-4D1D-90FF-9A55B8890F15}"/>
    <dgm:cxn modelId="{9CB11FF7-AC54-416E-BF8B-27934764EC58}" type="presOf" srcId="{8DDB6148-DAB3-41E8-8368-0223CDC3E60D}" destId="{1F82FEC6-01F7-4EFA-8CF8-0171D0571B62}" srcOrd="1" destOrd="0" presId="urn:microsoft.com/office/officeart/2005/8/layout/orgChart1"/>
    <dgm:cxn modelId="{0635FAC8-9825-4B64-A610-BE7583BA658B}" type="presOf" srcId="{D0046DBD-9055-478D-898B-235DB3CBD278}" destId="{E3E21F9E-A617-43B3-93F7-5E96AA34BDB4}" srcOrd="0" destOrd="0" presId="urn:microsoft.com/office/officeart/2005/8/layout/orgChart1"/>
    <dgm:cxn modelId="{EAECFD49-FF96-4E3F-98A2-9A7C3213D5C3}" type="presParOf" srcId="{29265BC6-1EF6-4CC4-AB66-D06E8C34A965}" destId="{94A5EC5D-A885-48B9-9AE9-A7EE259CC2D3}" srcOrd="0" destOrd="0" presId="urn:microsoft.com/office/officeart/2005/8/layout/orgChart1"/>
    <dgm:cxn modelId="{8D13C971-027D-4A99-AAC2-D836FCAD1A36}" type="presParOf" srcId="{94A5EC5D-A885-48B9-9AE9-A7EE259CC2D3}" destId="{1C192A26-8A9F-4429-BA7A-E1C76D1AB645}" srcOrd="0" destOrd="0" presId="urn:microsoft.com/office/officeart/2005/8/layout/orgChart1"/>
    <dgm:cxn modelId="{DBC06656-487D-4669-AF8B-7617FE292697}" type="presParOf" srcId="{1C192A26-8A9F-4429-BA7A-E1C76D1AB645}" destId="{4381784F-C52E-44E8-A32C-23C7C95C3F05}" srcOrd="0" destOrd="0" presId="urn:microsoft.com/office/officeart/2005/8/layout/orgChart1"/>
    <dgm:cxn modelId="{FFB70356-C35E-43B6-982D-3B0A9DD39397}" type="presParOf" srcId="{1C192A26-8A9F-4429-BA7A-E1C76D1AB645}" destId="{1F82FEC6-01F7-4EFA-8CF8-0171D0571B62}" srcOrd="1" destOrd="0" presId="urn:microsoft.com/office/officeart/2005/8/layout/orgChart1"/>
    <dgm:cxn modelId="{7ECB76F3-971E-4B53-AF1A-FE32F2038BE4}" type="presParOf" srcId="{94A5EC5D-A885-48B9-9AE9-A7EE259CC2D3}" destId="{4294A1C9-99C3-4626-9289-1ABC008F61C0}" srcOrd="1" destOrd="0" presId="urn:microsoft.com/office/officeart/2005/8/layout/orgChart1"/>
    <dgm:cxn modelId="{E594861F-0DD6-4F4A-991C-612D0EDF75D3}" type="presParOf" srcId="{4294A1C9-99C3-4626-9289-1ABC008F61C0}" destId="{896D1883-8A23-474C-9A15-10FF33F9ACA1}" srcOrd="0" destOrd="0" presId="urn:microsoft.com/office/officeart/2005/8/layout/orgChart1"/>
    <dgm:cxn modelId="{25984CEE-A3E0-4763-B07C-49189CC8F080}" type="presParOf" srcId="{4294A1C9-99C3-4626-9289-1ABC008F61C0}" destId="{554BC2C0-5E6E-4AE2-A8A6-9438358450D4}" srcOrd="1" destOrd="0" presId="urn:microsoft.com/office/officeart/2005/8/layout/orgChart1"/>
    <dgm:cxn modelId="{A3BECFE5-6D0F-4BF6-9F3B-E57EC2DA2573}" type="presParOf" srcId="{554BC2C0-5E6E-4AE2-A8A6-9438358450D4}" destId="{6E19B5AA-D0B0-449D-9837-CE7F3208E0C1}" srcOrd="0" destOrd="0" presId="urn:microsoft.com/office/officeart/2005/8/layout/orgChart1"/>
    <dgm:cxn modelId="{715507BE-A2EA-4C12-B611-4BE88AA2A966}" type="presParOf" srcId="{6E19B5AA-D0B0-449D-9837-CE7F3208E0C1}" destId="{4F62C3D1-0087-466E-888D-5777D48461C2}" srcOrd="0" destOrd="0" presId="urn:microsoft.com/office/officeart/2005/8/layout/orgChart1"/>
    <dgm:cxn modelId="{A6685757-D4F8-49A7-B23F-9BBF35DDA9FA}" type="presParOf" srcId="{6E19B5AA-D0B0-449D-9837-CE7F3208E0C1}" destId="{903C4F11-8139-4A0D-8227-B5FE1C6831DA}" srcOrd="1" destOrd="0" presId="urn:microsoft.com/office/officeart/2005/8/layout/orgChart1"/>
    <dgm:cxn modelId="{5D9DB0A3-3F4A-40FD-A1AD-E02259AA07A9}" type="presParOf" srcId="{554BC2C0-5E6E-4AE2-A8A6-9438358450D4}" destId="{F5868A03-59F4-45CF-8945-756F6A4D0759}" srcOrd="1" destOrd="0" presId="urn:microsoft.com/office/officeart/2005/8/layout/orgChart1"/>
    <dgm:cxn modelId="{145D0B93-FE93-4966-B218-68950E5FB9B2}" type="presParOf" srcId="{F5868A03-59F4-45CF-8945-756F6A4D0759}" destId="{E3E21F9E-A617-43B3-93F7-5E96AA34BDB4}" srcOrd="0" destOrd="0" presId="urn:microsoft.com/office/officeart/2005/8/layout/orgChart1"/>
    <dgm:cxn modelId="{25C37200-90F2-46D9-9132-A23DE6DF8FEC}" type="presParOf" srcId="{F5868A03-59F4-45CF-8945-756F6A4D0759}" destId="{1B57E7F3-8906-4EB6-9B9F-C5ED77942D55}" srcOrd="1" destOrd="0" presId="urn:microsoft.com/office/officeart/2005/8/layout/orgChart1"/>
    <dgm:cxn modelId="{90C6EAEF-1495-4F4C-B477-DF4AE006B9E3}" type="presParOf" srcId="{1B57E7F3-8906-4EB6-9B9F-C5ED77942D55}" destId="{167F0831-1451-42EB-A806-67AD7C4B99C3}" srcOrd="0" destOrd="0" presId="urn:microsoft.com/office/officeart/2005/8/layout/orgChart1"/>
    <dgm:cxn modelId="{997845F9-469E-46F0-8E56-A7BBD5A2BD8D}" type="presParOf" srcId="{167F0831-1451-42EB-A806-67AD7C4B99C3}" destId="{60864B44-9F71-4623-8539-C7E2D03E6070}" srcOrd="0" destOrd="0" presId="urn:microsoft.com/office/officeart/2005/8/layout/orgChart1"/>
    <dgm:cxn modelId="{0E9B1229-DC73-40F6-A6FD-E57581DA865C}" type="presParOf" srcId="{167F0831-1451-42EB-A806-67AD7C4B99C3}" destId="{150B18B4-3D55-4C16-84E0-301218AEFAD1}" srcOrd="1" destOrd="0" presId="urn:microsoft.com/office/officeart/2005/8/layout/orgChart1"/>
    <dgm:cxn modelId="{5ACBAEEB-6793-4477-A3D2-58ABDE56CA91}" type="presParOf" srcId="{1B57E7F3-8906-4EB6-9B9F-C5ED77942D55}" destId="{0CAE2981-BE05-4910-B922-12DFAF3757E0}" srcOrd="1" destOrd="0" presId="urn:microsoft.com/office/officeart/2005/8/layout/orgChart1"/>
    <dgm:cxn modelId="{EA2F8BBA-065F-4243-8E8A-32DBD2BEB9A2}" type="presParOf" srcId="{0CAE2981-BE05-4910-B922-12DFAF3757E0}" destId="{B6C90A0D-3096-4DAA-B5C7-F9D302049C5C}" srcOrd="0" destOrd="0" presId="urn:microsoft.com/office/officeart/2005/8/layout/orgChart1"/>
    <dgm:cxn modelId="{BB2046FE-5DC7-4E43-AEE0-BFD3B9C0197A}" type="presParOf" srcId="{0CAE2981-BE05-4910-B922-12DFAF3757E0}" destId="{B93243CB-2AF0-46A1-85AA-E0A92D128488}" srcOrd="1" destOrd="0" presId="urn:microsoft.com/office/officeart/2005/8/layout/orgChart1"/>
    <dgm:cxn modelId="{1D77DFC7-FFA6-4C62-BB2B-A85F7E562ED8}" type="presParOf" srcId="{B93243CB-2AF0-46A1-85AA-E0A92D128488}" destId="{B2987019-B7CD-4B5A-91B2-4BA8DB5F6724}" srcOrd="0" destOrd="0" presId="urn:microsoft.com/office/officeart/2005/8/layout/orgChart1"/>
    <dgm:cxn modelId="{81D5C5C6-80AF-4686-948A-8F410FDBCFE1}" type="presParOf" srcId="{B2987019-B7CD-4B5A-91B2-4BA8DB5F6724}" destId="{36723702-EF75-49AA-B7E2-759F8C23CFF9}" srcOrd="0" destOrd="0" presId="urn:microsoft.com/office/officeart/2005/8/layout/orgChart1"/>
    <dgm:cxn modelId="{539D8A62-E2CF-4916-B0E3-FD4048777F8A}" type="presParOf" srcId="{B2987019-B7CD-4B5A-91B2-4BA8DB5F6724}" destId="{050C10CD-B5F2-4DF0-A367-89DA9210CA80}" srcOrd="1" destOrd="0" presId="urn:microsoft.com/office/officeart/2005/8/layout/orgChart1"/>
    <dgm:cxn modelId="{4A1C5E5F-C61D-4C17-84B9-FB5FB5B5F121}" type="presParOf" srcId="{B93243CB-2AF0-46A1-85AA-E0A92D128488}" destId="{999CD650-CF05-4E3A-AAA8-809B507AE64A}" srcOrd="1" destOrd="0" presId="urn:microsoft.com/office/officeart/2005/8/layout/orgChart1"/>
    <dgm:cxn modelId="{739FF589-E22E-4954-B259-07098D6C4E36}" type="presParOf" srcId="{B93243CB-2AF0-46A1-85AA-E0A92D128488}" destId="{9EE69995-5696-43C7-9E8D-18839962610F}" srcOrd="2" destOrd="0" presId="urn:microsoft.com/office/officeart/2005/8/layout/orgChart1"/>
    <dgm:cxn modelId="{39F550B2-CC36-4FBE-9CFA-4356849F1EA7}" type="presParOf" srcId="{1B57E7F3-8906-4EB6-9B9F-C5ED77942D55}" destId="{CF8C2A9E-F63A-4BE6-ACC2-93D323EE0B44}" srcOrd="2" destOrd="0" presId="urn:microsoft.com/office/officeart/2005/8/layout/orgChart1"/>
    <dgm:cxn modelId="{25E37926-7D20-4420-876C-415900653EAE}" type="presParOf" srcId="{554BC2C0-5E6E-4AE2-A8A6-9438358450D4}" destId="{20CCFD46-5D6C-409A-AAC7-5AFC4F2FA0D7}" srcOrd="2" destOrd="0" presId="urn:microsoft.com/office/officeart/2005/8/layout/orgChart1"/>
    <dgm:cxn modelId="{899BBA88-7851-4927-BB2A-E820CF89A344}" type="presParOf" srcId="{94A5EC5D-A885-48B9-9AE9-A7EE259CC2D3}" destId="{7472DF1C-0C27-418A-AAE8-0A5CFD7A6E35}" srcOrd="2" destOrd="0" presId="urn:microsoft.com/office/officeart/2005/8/layout/orgChart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7C5A241-71E7-4AA5-81E6-BF8733B3EA8C}" type="doc">
      <dgm:prSet loTypeId="urn:microsoft.com/office/officeart/2005/8/layout/process2" loCatId="process" qsTypeId="urn:microsoft.com/office/officeart/2005/8/quickstyle/simple1" qsCatId="simple" csTypeId="urn:microsoft.com/office/officeart/2005/8/colors/accent1_2" csCatId="accent1" phldr="1"/>
      <dgm:spPr/>
    </dgm:pt>
    <dgm:pt modelId="{0C4067C7-17D2-406F-A830-D5BCF5304CFC}">
      <dgm:prSet phldrT="[Text]"/>
      <dgm:spPr/>
      <dgm:t>
        <a:bodyPr/>
        <a:lstStyle/>
        <a:p>
          <a:r>
            <a:rPr lang="en-US" dirty="0" smtClean="0"/>
            <a:t>SolidWorks</a:t>
          </a:r>
          <a:endParaRPr lang="en-US" dirty="0"/>
        </a:p>
      </dgm:t>
    </dgm:pt>
    <dgm:pt modelId="{5B6D9549-DCCD-47F8-BE04-EAA66E1E8819}" type="parTrans" cxnId="{F63DF589-C279-433F-8FDB-3B096E76B9CD}">
      <dgm:prSet/>
      <dgm:spPr/>
      <dgm:t>
        <a:bodyPr/>
        <a:lstStyle/>
        <a:p>
          <a:endParaRPr lang="en-US"/>
        </a:p>
      </dgm:t>
    </dgm:pt>
    <dgm:pt modelId="{87A69473-F101-4F54-816C-1E93054ECBBE}" type="sibTrans" cxnId="{F63DF589-C279-433F-8FDB-3B096E76B9CD}">
      <dgm:prSet/>
      <dgm:spPr/>
      <dgm:t>
        <a:bodyPr/>
        <a:lstStyle/>
        <a:p>
          <a:endParaRPr lang="en-US"/>
        </a:p>
      </dgm:t>
    </dgm:pt>
    <dgm:pt modelId="{40EC8A5F-A5F1-498A-9B3B-232AC0350B1E}">
      <dgm:prSet phldrT="[Text]"/>
      <dgm:spPr/>
      <dgm:t>
        <a:bodyPr/>
        <a:lstStyle/>
        <a:p>
          <a:r>
            <a:rPr lang="en-US" dirty="0" smtClean="0"/>
            <a:t>SolidWorks Simulation</a:t>
          </a:r>
          <a:endParaRPr lang="en-US" dirty="0"/>
        </a:p>
      </dgm:t>
    </dgm:pt>
    <dgm:pt modelId="{40F00636-4364-4250-B780-8174E0DC0522}" type="parTrans" cxnId="{6F0684CD-9A2A-4741-A476-8B7EBF161057}">
      <dgm:prSet/>
      <dgm:spPr/>
      <dgm:t>
        <a:bodyPr/>
        <a:lstStyle/>
        <a:p>
          <a:endParaRPr lang="en-US"/>
        </a:p>
      </dgm:t>
    </dgm:pt>
    <dgm:pt modelId="{BCBDA9D7-E608-4242-B905-E189009CBA08}" type="sibTrans" cxnId="{6F0684CD-9A2A-4741-A476-8B7EBF161057}">
      <dgm:prSet/>
      <dgm:spPr/>
      <dgm:t>
        <a:bodyPr/>
        <a:lstStyle/>
        <a:p>
          <a:endParaRPr lang="en-US"/>
        </a:p>
      </dgm:t>
    </dgm:pt>
    <dgm:pt modelId="{F010A44D-51C4-4365-8953-C6CC65B0BDC9}">
      <dgm:prSet phldrT="[Text]"/>
      <dgm:spPr/>
      <dgm:t>
        <a:bodyPr/>
        <a:lstStyle/>
        <a:p>
          <a:r>
            <a:rPr lang="en-US" dirty="0" smtClean="0"/>
            <a:t>Satisfied?</a:t>
          </a:r>
          <a:endParaRPr lang="en-US" dirty="0"/>
        </a:p>
      </dgm:t>
    </dgm:pt>
    <dgm:pt modelId="{F1E1F3BD-748B-4C72-8716-B26E750E2EF2}" type="parTrans" cxnId="{2F069FB4-711D-4D24-9393-FCA4AC4ED257}">
      <dgm:prSet/>
      <dgm:spPr/>
      <dgm:t>
        <a:bodyPr/>
        <a:lstStyle/>
        <a:p>
          <a:endParaRPr lang="en-US"/>
        </a:p>
      </dgm:t>
    </dgm:pt>
    <dgm:pt modelId="{8EBF9018-77F2-4F0F-9EFE-85BFF964D22B}" type="sibTrans" cxnId="{2F069FB4-711D-4D24-9393-FCA4AC4ED257}">
      <dgm:prSet/>
      <dgm:spPr/>
      <dgm:t>
        <a:bodyPr/>
        <a:lstStyle/>
        <a:p>
          <a:endParaRPr lang="en-US"/>
        </a:p>
      </dgm:t>
    </dgm:pt>
    <dgm:pt modelId="{298D78DE-0E1C-4B56-BAB5-C045EB78E9FF}">
      <dgm:prSet phldrT="[Text]"/>
      <dgm:spPr/>
      <dgm:t>
        <a:bodyPr/>
        <a:lstStyle/>
        <a:p>
          <a:r>
            <a:rPr lang="en-US" dirty="0" smtClean="0"/>
            <a:t>Prototype</a:t>
          </a:r>
          <a:endParaRPr lang="en-US" dirty="0"/>
        </a:p>
      </dgm:t>
    </dgm:pt>
    <dgm:pt modelId="{E3A85BD5-C0E7-4CC6-AF00-89000ACBD40A}" type="parTrans" cxnId="{FEA6A702-5290-4166-ADC7-F01D2A324B92}">
      <dgm:prSet/>
      <dgm:spPr/>
      <dgm:t>
        <a:bodyPr/>
        <a:lstStyle/>
        <a:p>
          <a:endParaRPr lang="en-US"/>
        </a:p>
      </dgm:t>
    </dgm:pt>
    <dgm:pt modelId="{61CF4063-AFEF-4AF7-858F-C70C5F2AF015}" type="sibTrans" cxnId="{FEA6A702-5290-4166-ADC7-F01D2A324B92}">
      <dgm:prSet/>
      <dgm:spPr/>
      <dgm:t>
        <a:bodyPr/>
        <a:lstStyle/>
        <a:p>
          <a:endParaRPr lang="en-US"/>
        </a:p>
      </dgm:t>
    </dgm:pt>
    <dgm:pt modelId="{37DC6E03-F3A9-4150-89E5-923C10BDD9B4}" type="pres">
      <dgm:prSet presAssocID="{47C5A241-71E7-4AA5-81E6-BF8733B3EA8C}" presName="linearFlow" presStyleCnt="0">
        <dgm:presLayoutVars>
          <dgm:resizeHandles val="exact"/>
        </dgm:presLayoutVars>
      </dgm:prSet>
      <dgm:spPr/>
    </dgm:pt>
    <dgm:pt modelId="{18EB6083-3BC0-481F-9BA1-0F1BF7F96254}" type="pres">
      <dgm:prSet presAssocID="{0C4067C7-17D2-406F-A830-D5BCF5304CFC}" presName="node" presStyleLbl="node1" presStyleIdx="0" presStyleCnt="4">
        <dgm:presLayoutVars>
          <dgm:bulletEnabled val="1"/>
        </dgm:presLayoutVars>
      </dgm:prSet>
      <dgm:spPr/>
      <dgm:t>
        <a:bodyPr/>
        <a:lstStyle/>
        <a:p>
          <a:endParaRPr lang="en-US"/>
        </a:p>
      </dgm:t>
    </dgm:pt>
    <dgm:pt modelId="{BB68FA4A-4D7F-42B0-9B78-4471813AB8B6}" type="pres">
      <dgm:prSet presAssocID="{87A69473-F101-4F54-816C-1E93054ECBBE}" presName="sibTrans" presStyleLbl="sibTrans2D1" presStyleIdx="0" presStyleCnt="3"/>
      <dgm:spPr/>
      <dgm:t>
        <a:bodyPr/>
        <a:lstStyle/>
        <a:p>
          <a:endParaRPr lang="en-US"/>
        </a:p>
      </dgm:t>
    </dgm:pt>
    <dgm:pt modelId="{D385046E-E6E9-45D6-BFE8-42C373A0FC36}" type="pres">
      <dgm:prSet presAssocID="{87A69473-F101-4F54-816C-1E93054ECBBE}" presName="connectorText" presStyleLbl="sibTrans2D1" presStyleIdx="0" presStyleCnt="3"/>
      <dgm:spPr/>
      <dgm:t>
        <a:bodyPr/>
        <a:lstStyle/>
        <a:p>
          <a:endParaRPr lang="en-US"/>
        </a:p>
      </dgm:t>
    </dgm:pt>
    <dgm:pt modelId="{A9BB7D39-8F11-484A-9592-678FEA82900D}" type="pres">
      <dgm:prSet presAssocID="{40EC8A5F-A5F1-498A-9B3B-232AC0350B1E}" presName="node" presStyleLbl="node1" presStyleIdx="1" presStyleCnt="4">
        <dgm:presLayoutVars>
          <dgm:bulletEnabled val="1"/>
        </dgm:presLayoutVars>
      </dgm:prSet>
      <dgm:spPr/>
      <dgm:t>
        <a:bodyPr/>
        <a:lstStyle/>
        <a:p>
          <a:endParaRPr lang="en-US"/>
        </a:p>
      </dgm:t>
    </dgm:pt>
    <dgm:pt modelId="{0D7D49C1-E29D-4C30-9AA9-D09232DCC957}" type="pres">
      <dgm:prSet presAssocID="{BCBDA9D7-E608-4242-B905-E189009CBA08}" presName="sibTrans" presStyleLbl="sibTrans2D1" presStyleIdx="1" presStyleCnt="3"/>
      <dgm:spPr/>
      <dgm:t>
        <a:bodyPr/>
        <a:lstStyle/>
        <a:p>
          <a:endParaRPr lang="en-US"/>
        </a:p>
      </dgm:t>
    </dgm:pt>
    <dgm:pt modelId="{A7E44684-382C-4ABD-A142-013C578B9343}" type="pres">
      <dgm:prSet presAssocID="{BCBDA9D7-E608-4242-B905-E189009CBA08}" presName="connectorText" presStyleLbl="sibTrans2D1" presStyleIdx="1" presStyleCnt="3"/>
      <dgm:spPr/>
      <dgm:t>
        <a:bodyPr/>
        <a:lstStyle/>
        <a:p>
          <a:endParaRPr lang="en-US"/>
        </a:p>
      </dgm:t>
    </dgm:pt>
    <dgm:pt modelId="{07FA8FFF-ED83-4C89-BC48-9F51B5DDA342}" type="pres">
      <dgm:prSet presAssocID="{F010A44D-51C4-4365-8953-C6CC65B0BDC9}" presName="node" presStyleLbl="node1" presStyleIdx="2" presStyleCnt="4" custScaleX="87662" custScaleY="263361">
        <dgm:presLayoutVars>
          <dgm:bulletEnabled val="1"/>
        </dgm:presLayoutVars>
      </dgm:prSet>
      <dgm:spPr>
        <a:prstGeom prst="diamond">
          <a:avLst/>
        </a:prstGeom>
      </dgm:spPr>
      <dgm:t>
        <a:bodyPr/>
        <a:lstStyle/>
        <a:p>
          <a:endParaRPr lang="en-US"/>
        </a:p>
      </dgm:t>
    </dgm:pt>
    <dgm:pt modelId="{6839849B-D38A-4AE1-932D-3A19459419A3}" type="pres">
      <dgm:prSet presAssocID="{8EBF9018-77F2-4F0F-9EFE-85BFF964D22B}" presName="sibTrans" presStyleLbl="sibTrans2D1" presStyleIdx="2" presStyleCnt="3"/>
      <dgm:spPr/>
      <dgm:t>
        <a:bodyPr/>
        <a:lstStyle/>
        <a:p>
          <a:endParaRPr lang="en-US"/>
        </a:p>
      </dgm:t>
    </dgm:pt>
    <dgm:pt modelId="{CF08CE21-0111-4089-930C-BE80208DC708}" type="pres">
      <dgm:prSet presAssocID="{8EBF9018-77F2-4F0F-9EFE-85BFF964D22B}" presName="connectorText" presStyleLbl="sibTrans2D1" presStyleIdx="2" presStyleCnt="3"/>
      <dgm:spPr/>
      <dgm:t>
        <a:bodyPr/>
        <a:lstStyle/>
        <a:p>
          <a:endParaRPr lang="en-US"/>
        </a:p>
      </dgm:t>
    </dgm:pt>
    <dgm:pt modelId="{2DCD5AA9-7B36-4D74-93F5-67A45908786C}" type="pres">
      <dgm:prSet presAssocID="{298D78DE-0E1C-4B56-BAB5-C045EB78E9FF}" presName="node" presStyleLbl="node1" presStyleIdx="3" presStyleCnt="4">
        <dgm:presLayoutVars>
          <dgm:bulletEnabled val="1"/>
        </dgm:presLayoutVars>
      </dgm:prSet>
      <dgm:spPr>
        <a:prstGeom prst="roundRect">
          <a:avLst/>
        </a:prstGeom>
      </dgm:spPr>
      <dgm:t>
        <a:bodyPr/>
        <a:lstStyle/>
        <a:p>
          <a:endParaRPr lang="en-US"/>
        </a:p>
      </dgm:t>
    </dgm:pt>
  </dgm:ptLst>
  <dgm:cxnLst>
    <dgm:cxn modelId="{E3F4C8D0-D5F7-4B2F-9A28-5759756DA394}" type="presOf" srcId="{47C5A241-71E7-4AA5-81E6-BF8733B3EA8C}" destId="{37DC6E03-F3A9-4150-89E5-923C10BDD9B4}" srcOrd="0" destOrd="0" presId="urn:microsoft.com/office/officeart/2005/8/layout/process2"/>
    <dgm:cxn modelId="{EE61871B-8666-4EB3-8AF4-CF3627F6B79B}" type="presOf" srcId="{8EBF9018-77F2-4F0F-9EFE-85BFF964D22B}" destId="{6839849B-D38A-4AE1-932D-3A19459419A3}" srcOrd="0" destOrd="0" presId="urn:microsoft.com/office/officeart/2005/8/layout/process2"/>
    <dgm:cxn modelId="{8EF9528D-D0B2-4610-8D83-1B697C9EE1B8}" type="presOf" srcId="{BCBDA9D7-E608-4242-B905-E189009CBA08}" destId="{A7E44684-382C-4ABD-A142-013C578B9343}" srcOrd="1" destOrd="0" presId="urn:microsoft.com/office/officeart/2005/8/layout/process2"/>
    <dgm:cxn modelId="{B9B65927-5B79-46DD-B3E8-BF7A2A7B7FA0}" type="presOf" srcId="{87A69473-F101-4F54-816C-1E93054ECBBE}" destId="{D385046E-E6E9-45D6-BFE8-42C373A0FC36}" srcOrd="1" destOrd="0" presId="urn:microsoft.com/office/officeart/2005/8/layout/process2"/>
    <dgm:cxn modelId="{88E97364-F195-413C-ABDC-2E1FCFCAB4B5}" type="presOf" srcId="{0C4067C7-17D2-406F-A830-D5BCF5304CFC}" destId="{18EB6083-3BC0-481F-9BA1-0F1BF7F96254}" srcOrd="0" destOrd="0" presId="urn:microsoft.com/office/officeart/2005/8/layout/process2"/>
    <dgm:cxn modelId="{FEA6A702-5290-4166-ADC7-F01D2A324B92}" srcId="{47C5A241-71E7-4AA5-81E6-BF8733B3EA8C}" destId="{298D78DE-0E1C-4B56-BAB5-C045EB78E9FF}" srcOrd="3" destOrd="0" parTransId="{E3A85BD5-C0E7-4CC6-AF00-89000ACBD40A}" sibTransId="{61CF4063-AFEF-4AF7-858F-C70C5F2AF015}"/>
    <dgm:cxn modelId="{6F0684CD-9A2A-4741-A476-8B7EBF161057}" srcId="{47C5A241-71E7-4AA5-81E6-BF8733B3EA8C}" destId="{40EC8A5F-A5F1-498A-9B3B-232AC0350B1E}" srcOrd="1" destOrd="0" parTransId="{40F00636-4364-4250-B780-8174E0DC0522}" sibTransId="{BCBDA9D7-E608-4242-B905-E189009CBA08}"/>
    <dgm:cxn modelId="{E8945C8B-9E15-4FC9-9DF9-6542849A087A}" type="presOf" srcId="{BCBDA9D7-E608-4242-B905-E189009CBA08}" destId="{0D7D49C1-E29D-4C30-9AA9-D09232DCC957}" srcOrd="0" destOrd="0" presId="urn:microsoft.com/office/officeart/2005/8/layout/process2"/>
    <dgm:cxn modelId="{0C3F934C-C623-4E07-B432-0BDCE5A4B653}" type="presOf" srcId="{F010A44D-51C4-4365-8953-C6CC65B0BDC9}" destId="{07FA8FFF-ED83-4C89-BC48-9F51B5DDA342}" srcOrd="0" destOrd="0" presId="urn:microsoft.com/office/officeart/2005/8/layout/process2"/>
    <dgm:cxn modelId="{2F069FB4-711D-4D24-9393-FCA4AC4ED257}" srcId="{47C5A241-71E7-4AA5-81E6-BF8733B3EA8C}" destId="{F010A44D-51C4-4365-8953-C6CC65B0BDC9}" srcOrd="2" destOrd="0" parTransId="{F1E1F3BD-748B-4C72-8716-B26E750E2EF2}" sibTransId="{8EBF9018-77F2-4F0F-9EFE-85BFF964D22B}"/>
    <dgm:cxn modelId="{C4D50DD4-CC68-49E2-A971-1DC9B1A973D1}" type="presOf" srcId="{40EC8A5F-A5F1-498A-9B3B-232AC0350B1E}" destId="{A9BB7D39-8F11-484A-9592-678FEA82900D}" srcOrd="0" destOrd="0" presId="urn:microsoft.com/office/officeart/2005/8/layout/process2"/>
    <dgm:cxn modelId="{E2920362-C8AC-4A19-AE7E-3AA6F581825B}" type="presOf" srcId="{8EBF9018-77F2-4F0F-9EFE-85BFF964D22B}" destId="{CF08CE21-0111-4089-930C-BE80208DC708}" srcOrd="1" destOrd="0" presId="urn:microsoft.com/office/officeart/2005/8/layout/process2"/>
    <dgm:cxn modelId="{F63DF589-C279-433F-8FDB-3B096E76B9CD}" srcId="{47C5A241-71E7-4AA5-81E6-BF8733B3EA8C}" destId="{0C4067C7-17D2-406F-A830-D5BCF5304CFC}" srcOrd="0" destOrd="0" parTransId="{5B6D9549-DCCD-47F8-BE04-EAA66E1E8819}" sibTransId="{87A69473-F101-4F54-816C-1E93054ECBBE}"/>
    <dgm:cxn modelId="{0535286F-5F9A-4163-86C6-F071C0260181}" type="presOf" srcId="{298D78DE-0E1C-4B56-BAB5-C045EB78E9FF}" destId="{2DCD5AA9-7B36-4D74-93F5-67A45908786C}" srcOrd="0" destOrd="0" presId="urn:microsoft.com/office/officeart/2005/8/layout/process2"/>
    <dgm:cxn modelId="{6EABDD4B-C36A-4496-84E6-F27663F1D8A5}" type="presOf" srcId="{87A69473-F101-4F54-816C-1E93054ECBBE}" destId="{BB68FA4A-4D7F-42B0-9B78-4471813AB8B6}" srcOrd="0" destOrd="0" presId="urn:microsoft.com/office/officeart/2005/8/layout/process2"/>
    <dgm:cxn modelId="{DF4FA415-76FF-46E3-BDF4-D47EB88F045C}" type="presParOf" srcId="{37DC6E03-F3A9-4150-89E5-923C10BDD9B4}" destId="{18EB6083-3BC0-481F-9BA1-0F1BF7F96254}" srcOrd="0" destOrd="0" presId="urn:microsoft.com/office/officeart/2005/8/layout/process2"/>
    <dgm:cxn modelId="{28977379-007A-4FD9-9B9F-52ED1286A373}" type="presParOf" srcId="{37DC6E03-F3A9-4150-89E5-923C10BDD9B4}" destId="{BB68FA4A-4D7F-42B0-9B78-4471813AB8B6}" srcOrd="1" destOrd="0" presId="urn:microsoft.com/office/officeart/2005/8/layout/process2"/>
    <dgm:cxn modelId="{E9F92574-071A-4554-AACC-7B5733FE70E2}" type="presParOf" srcId="{BB68FA4A-4D7F-42B0-9B78-4471813AB8B6}" destId="{D385046E-E6E9-45D6-BFE8-42C373A0FC36}" srcOrd="0" destOrd="0" presId="urn:microsoft.com/office/officeart/2005/8/layout/process2"/>
    <dgm:cxn modelId="{C2470F50-4871-49D6-B73D-66CAA1C77085}" type="presParOf" srcId="{37DC6E03-F3A9-4150-89E5-923C10BDD9B4}" destId="{A9BB7D39-8F11-484A-9592-678FEA82900D}" srcOrd="2" destOrd="0" presId="urn:microsoft.com/office/officeart/2005/8/layout/process2"/>
    <dgm:cxn modelId="{987116CF-F976-491F-BAC7-9C938E2C6F16}" type="presParOf" srcId="{37DC6E03-F3A9-4150-89E5-923C10BDD9B4}" destId="{0D7D49C1-E29D-4C30-9AA9-D09232DCC957}" srcOrd="3" destOrd="0" presId="urn:microsoft.com/office/officeart/2005/8/layout/process2"/>
    <dgm:cxn modelId="{AF6685B9-1673-40A7-A302-C08ABAD121AB}" type="presParOf" srcId="{0D7D49C1-E29D-4C30-9AA9-D09232DCC957}" destId="{A7E44684-382C-4ABD-A142-013C578B9343}" srcOrd="0" destOrd="0" presId="urn:microsoft.com/office/officeart/2005/8/layout/process2"/>
    <dgm:cxn modelId="{D27BCD47-B941-43C5-B934-19A6C51B14A4}" type="presParOf" srcId="{37DC6E03-F3A9-4150-89E5-923C10BDD9B4}" destId="{07FA8FFF-ED83-4C89-BC48-9F51B5DDA342}" srcOrd="4" destOrd="0" presId="urn:microsoft.com/office/officeart/2005/8/layout/process2"/>
    <dgm:cxn modelId="{A50050AB-F7FF-4E37-B2C1-FE07C694230F}" type="presParOf" srcId="{37DC6E03-F3A9-4150-89E5-923C10BDD9B4}" destId="{6839849B-D38A-4AE1-932D-3A19459419A3}" srcOrd="5" destOrd="0" presId="urn:microsoft.com/office/officeart/2005/8/layout/process2"/>
    <dgm:cxn modelId="{2515B0C1-B287-4445-B26A-A6218F1BDCCE}" type="presParOf" srcId="{6839849B-D38A-4AE1-932D-3A19459419A3}" destId="{CF08CE21-0111-4089-930C-BE80208DC708}" srcOrd="0" destOrd="0" presId="urn:microsoft.com/office/officeart/2005/8/layout/process2"/>
    <dgm:cxn modelId="{E858D0F1-F396-4D88-A08C-7CD2457E7D9B}" type="presParOf" srcId="{37DC6E03-F3A9-4150-89E5-923C10BDD9B4}" destId="{2DCD5AA9-7B36-4D74-93F5-67A45908786C}" srcOrd="6"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60D712-7242-4C95-BDD1-40AA5038E027}" type="datetimeFigureOut">
              <a:rPr lang="fr-FR" smtClean="0"/>
              <a:pPr/>
              <a:t>15/03/2016</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AD0FD1F-5A66-471B-B3E5-C7F4D1DFC51B}" type="slidenum">
              <a:rPr lang="fr-FR" smtClean="0"/>
              <a:pPr/>
              <a:t>‹#›</a:t>
            </a:fld>
            <a:endParaRPr lang="fr-FR"/>
          </a:p>
        </p:txBody>
      </p:sp>
    </p:spTree>
    <p:extLst>
      <p:ext uri="{BB962C8B-B14F-4D97-AF65-F5344CB8AC3E}">
        <p14:creationId xmlns:p14="http://schemas.microsoft.com/office/powerpoint/2010/main" val="13870832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1A668E-3B37-4931-B417-BCC1E0C71E22}" type="datetimeFigureOut">
              <a:rPr lang="en-US" smtClean="0"/>
              <a:pPr/>
              <a:t>3/15/2016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24C0E3-F38B-4060-81F5-813C95EEE9B2}" type="slidenum">
              <a:rPr lang="en-US" smtClean="0"/>
              <a:pPr/>
              <a:t>‹#›</a:t>
            </a:fld>
            <a:endParaRPr lang="en-US"/>
          </a:p>
        </p:txBody>
      </p:sp>
    </p:spTree>
    <p:extLst>
      <p:ext uri="{BB962C8B-B14F-4D97-AF65-F5344CB8AC3E}">
        <p14:creationId xmlns:p14="http://schemas.microsoft.com/office/powerpoint/2010/main" val="704130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14" name="Image 13" descr="Background_compass_white.jpg"/>
          <p:cNvPicPr>
            <a:picLocks noChangeAspect="1"/>
          </p:cNvPicPr>
          <p:nvPr/>
        </p:nvPicPr>
        <p:blipFill>
          <a:blip r:embed="rId2" cstate="print"/>
          <a:srcRect b="200"/>
          <a:stretch>
            <a:fillRect/>
          </a:stretch>
        </p:blipFill>
        <p:spPr>
          <a:xfrm>
            <a:off x="1" y="0"/>
            <a:ext cx="9144000" cy="5143500"/>
          </a:xfrm>
          <a:prstGeom prst="rect">
            <a:avLst/>
          </a:prstGeom>
        </p:spPr>
      </p:pic>
      <p:sp>
        <p:nvSpPr>
          <p:cNvPr id="12" name="Titre 1"/>
          <p:cNvSpPr>
            <a:spLocks noGrp="1"/>
          </p:cNvSpPr>
          <p:nvPr>
            <p:ph type="title" hasCustomPrompt="1"/>
          </p:nvPr>
        </p:nvSpPr>
        <p:spPr>
          <a:xfrm>
            <a:off x="3491880" y="891336"/>
            <a:ext cx="5112568" cy="374073"/>
          </a:xfrm>
        </p:spPr>
        <p:txBody>
          <a:bodyPr>
            <a:noAutofit/>
          </a:bodyPr>
          <a:lstStyle>
            <a:lvl1pPr algn="r">
              <a:defRPr lang="en-US" sz="3200" b="0" i="0" kern="1200" spc="0" baseline="0" noProof="0" dirty="0" smtClean="0">
                <a:solidFill>
                  <a:schemeClr val="tx1"/>
                </a:solidFill>
                <a:effectLst/>
                <a:latin typeface="+mj-lt"/>
                <a:ea typeface="+mj-ea"/>
                <a:cs typeface="3ds Light"/>
              </a:defRPr>
            </a:lvl1pPr>
          </a:lstStyle>
          <a:p>
            <a:r>
              <a:rPr lang="en-US" noProof="0" dirty="0" smtClean="0"/>
              <a:t>Click to edit title</a:t>
            </a:r>
            <a:endParaRPr lang="en-US" noProof="0" dirty="0"/>
          </a:p>
        </p:txBody>
      </p:sp>
      <p:sp>
        <p:nvSpPr>
          <p:cNvPr id="9" name="Text Placeholder 14"/>
          <p:cNvSpPr>
            <a:spLocks noGrp="1"/>
          </p:cNvSpPr>
          <p:nvPr>
            <p:ph type="body" sz="quarter" idx="11" hasCustomPrompt="1"/>
          </p:nvPr>
        </p:nvSpPr>
        <p:spPr>
          <a:xfrm>
            <a:off x="4067175" y="1491630"/>
            <a:ext cx="4537075" cy="431800"/>
          </a:xfrm>
        </p:spPr>
        <p:txBody>
          <a:bodyPr anchor="ctr">
            <a:noAutofit/>
          </a:bodyPr>
          <a:lstStyle>
            <a:lvl1pPr algn="r">
              <a:lnSpc>
                <a:spcPct val="100000"/>
              </a:lnSpc>
              <a:spcBef>
                <a:spcPts val="0"/>
              </a:spcBef>
              <a:buFont typeface="Arial" pitchFamily="34" charset="0"/>
              <a:buNone/>
              <a:defRPr sz="2000" kern="900" spc="0" baseline="0">
                <a:solidFill>
                  <a:schemeClr val="tx1"/>
                </a:solidFill>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3" name="TextBox 12"/>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chemeClr val="tx1"/>
                </a:solidFill>
                <a:effectLst/>
                <a:latin typeface="Arial Narrow" pitchFamily="34" charset="0"/>
                <a:cs typeface="Arial" pitchFamily="34" charset="0"/>
              </a:rPr>
              <a:t>3DS.COM</a:t>
            </a:r>
            <a:r>
              <a:rPr lang="en-US" sz="600" b="0" cap="none" spc="0" baseline="0" dirty="0" smtClean="0">
                <a:ln>
                  <a:noFill/>
                </a:ln>
                <a:solidFill>
                  <a:schemeClr val="tx1"/>
                </a:solidFill>
                <a:effectLst/>
                <a:latin typeface="Arial Narrow" pitchFamily="34" charset="0"/>
                <a:cs typeface="Arial" pitchFamily="34" charset="0"/>
              </a:rPr>
              <a:t> </a:t>
            </a:r>
            <a:r>
              <a:rPr lang="en-US" sz="600" b="0" cap="none" spc="0" dirty="0" smtClean="0">
                <a:ln>
                  <a:noFill/>
                </a:ln>
                <a:solidFill>
                  <a:schemeClr val="tx1"/>
                </a:solidFill>
                <a:effectLst/>
                <a:latin typeface="Arial Narrow" pitchFamily="34" charset="0"/>
                <a:cs typeface="Arial" pitchFamily="34" charset="0"/>
              </a:rPr>
              <a:t>© Dassault </a:t>
            </a:r>
            <a:r>
              <a:rPr lang="en-US" sz="600" b="0" cap="none" spc="0" dirty="0" err="1" smtClean="0">
                <a:ln>
                  <a:noFill/>
                </a:ln>
                <a:solidFill>
                  <a:schemeClr val="tx1"/>
                </a:solidFill>
                <a:effectLst/>
                <a:latin typeface="Arial Narrow" pitchFamily="34" charset="0"/>
                <a:cs typeface="Arial" pitchFamily="34" charset="0"/>
              </a:rPr>
              <a:t>Systèmes</a:t>
            </a:r>
            <a:r>
              <a:rPr lang="en-US" sz="600" b="0" cap="none" spc="0" dirty="0" smtClean="0">
                <a:ln>
                  <a:noFill/>
                </a:ln>
                <a:solidFill>
                  <a:schemeClr val="tx1"/>
                </a:solidFill>
                <a:effectLst/>
                <a:latin typeface="Arial Narrow" pitchFamily="34" charset="0"/>
                <a:cs typeface="Arial" pitchFamily="34" charset="0"/>
              </a:rPr>
              <a:t> | </a:t>
            </a:r>
            <a:r>
              <a:rPr lang="en-US" sz="600" b="0" cap="none" spc="0" noProof="0" dirty="0" smtClean="0">
                <a:ln>
                  <a:noFill/>
                </a:ln>
                <a:solidFill>
                  <a:schemeClr val="tx1"/>
                </a:solidFill>
                <a:effectLst/>
                <a:latin typeface="Arial Narrow" pitchFamily="34" charset="0"/>
                <a:cs typeface="Arial" pitchFamily="34" charset="0"/>
              </a:rPr>
              <a:t>Confidential</a:t>
            </a:r>
            <a:r>
              <a:rPr lang="en-US" sz="600" b="0" cap="none" spc="0" dirty="0" smtClean="0">
                <a:ln>
                  <a:noFill/>
                </a:ln>
                <a:solidFill>
                  <a:schemeClr val="tx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tx1"/>
                </a:solidFill>
                <a:effectLst/>
                <a:latin typeface="Arial Narrow" pitchFamily="34" charset="0"/>
                <a:cs typeface="Arial" pitchFamily="34" charset="0"/>
              </a:rPr>
              <a:pPr algn="ctr"/>
              <a:t>3/15/2016</a:t>
            </a:fld>
            <a:r>
              <a:rPr lang="en-US" sz="600" b="0" cap="none" spc="0" dirty="0" smtClean="0">
                <a:ln>
                  <a:noFill/>
                </a:ln>
                <a:solidFill>
                  <a:schemeClr val="tx1"/>
                </a:solidFill>
                <a:effectLst/>
                <a:latin typeface="Arial Narrow" pitchFamily="34" charset="0"/>
                <a:cs typeface="Arial" pitchFamily="34" charset="0"/>
              </a:rPr>
              <a:t> | ref.: 3DS_Document_2012</a:t>
            </a:r>
            <a:endParaRPr lang="en-US" sz="600" b="0" cap="none" spc="0" dirty="0">
              <a:ln>
                <a:noFill/>
              </a:ln>
              <a:solidFill>
                <a:schemeClr val="tx1"/>
              </a:solidFill>
              <a:effectLst/>
              <a:latin typeface="Arial Narrow" pitchFamily="34" charset="0"/>
              <a:cs typeface="Arial" pitchFamily="34" charset="0"/>
            </a:endParaRPr>
          </a:p>
        </p:txBody>
      </p:sp>
      <p:pic>
        <p:nvPicPr>
          <p:cNvPr id="17" name="Image 16" descr="Lockup_3DS_PPT_Blue.png"/>
          <p:cNvPicPr>
            <a:picLocks noChangeAspect="1"/>
          </p:cNvPicPr>
          <p:nvPr/>
        </p:nvPicPr>
        <p:blipFill>
          <a:blip r:embed="rId3" cstate="print"/>
          <a:stretch>
            <a:fillRect/>
          </a:stretch>
        </p:blipFill>
        <p:spPr>
          <a:xfrm>
            <a:off x="6579265" y="4671626"/>
            <a:ext cx="2381690" cy="320040"/>
          </a:xfrm>
          <a:prstGeom prst="rect">
            <a:avLst/>
          </a:prstGeom>
        </p:spPr>
      </p:pic>
      <p:sp>
        <p:nvSpPr>
          <p:cNvPr id="8" name="Rectangle 7"/>
          <p:cNvSpPr/>
          <p:nvPr userDrawn="1"/>
        </p:nvSpPr>
        <p:spPr>
          <a:xfrm>
            <a:off x="323528" y="173884"/>
            <a:ext cx="648072" cy="6480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27884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p:nvPr userDrawn="1"/>
        </p:nvSpPr>
        <p:spPr>
          <a:xfrm>
            <a:off x="251520" y="173884"/>
            <a:ext cx="648072" cy="6480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 Cover">
    <p:spTree>
      <p:nvGrpSpPr>
        <p:cNvPr id="1" name=""/>
        <p:cNvGrpSpPr/>
        <p:nvPr/>
      </p:nvGrpSpPr>
      <p:grpSpPr>
        <a:xfrm>
          <a:off x="0" y="0"/>
          <a:ext cx="0" cy="0"/>
          <a:chOff x="0" y="0"/>
          <a:chExt cx="0" cy="0"/>
        </a:xfrm>
      </p:grpSpPr>
      <p:pic>
        <p:nvPicPr>
          <p:cNvPr id="5" name="Picture 4" descr="IFWE-LOGO.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39975" y="39739"/>
            <a:ext cx="4464050" cy="4454398"/>
          </a:xfrm>
          <a:prstGeom prst="rect">
            <a:avLst/>
          </a:prstGeom>
        </p:spPr>
      </p:pic>
    </p:spTree>
    <p:extLst>
      <p:ext uri="{BB962C8B-B14F-4D97-AF65-F5344CB8AC3E}">
        <p14:creationId xmlns:p14="http://schemas.microsoft.com/office/powerpoint/2010/main" val="6230068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no Content (no sub)">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615331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347840"/>
            <a:ext cx="7891200" cy="3276138"/>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4267397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9" name="Image 8" descr="3DS_emblem_3D_pers1_PPT.jpg"/>
          <p:cNvPicPr>
            <a:picLocks noChangeAspect="1"/>
          </p:cNvPicPr>
          <p:nvPr userDrawn="1"/>
        </p:nvPicPr>
        <p:blipFill>
          <a:blip r:embed="rId2" cstate="print"/>
          <a:stretch>
            <a:fillRect/>
          </a:stretch>
        </p:blipFill>
        <p:spPr>
          <a:xfrm>
            <a:off x="1115616" y="2182096"/>
            <a:ext cx="3528000" cy="2961404"/>
          </a:xfrm>
          <a:prstGeom prst="rect">
            <a:avLst/>
          </a:prstGeom>
        </p:spPr>
      </p:pic>
      <p:sp>
        <p:nvSpPr>
          <p:cNvPr id="7" name="Titre 6"/>
          <p:cNvSpPr>
            <a:spLocks noGrp="1"/>
          </p:cNvSpPr>
          <p:nvPr>
            <p:ph type="title"/>
          </p:nvPr>
        </p:nvSpPr>
        <p:spPr>
          <a:xfrm>
            <a:off x="2102848" y="1081184"/>
            <a:ext cx="6501600" cy="411480"/>
          </a:xfrm>
        </p:spPr>
        <p:txBody>
          <a:bodyPr vert="horz" lIns="91440" tIns="45720" rIns="91440" bIns="45720" rtlCol="0" anchor="ctr">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fr-FR" dirty="0"/>
          </a:p>
        </p:txBody>
      </p:sp>
      <p:sp>
        <p:nvSpPr>
          <p:cNvPr id="11" name="Rectangle 10"/>
          <p:cNvSpPr/>
          <p:nvPr userDrawn="1"/>
        </p:nvSpPr>
        <p:spPr>
          <a:xfrm>
            <a:off x="323528" y="173884"/>
            <a:ext cx="648072" cy="6480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quarter" idx="10" hasCustomPrompt="1"/>
          </p:nvPr>
        </p:nvSpPr>
        <p:spPr>
          <a:xfrm>
            <a:off x="2411761" y="1545637"/>
            <a:ext cx="6192837" cy="432197"/>
          </a:xfrm>
        </p:spPr>
        <p:txBody>
          <a:bodyPr/>
          <a:lstStyle>
            <a:lvl1pPr marL="0" indent="0" algn="r">
              <a:buNone/>
              <a:defRPr>
                <a:solidFill>
                  <a:schemeClr val="tx1"/>
                </a:solidFill>
              </a:defRPr>
            </a:lvl1pPr>
          </a:lstStyle>
          <a:p>
            <a:pPr lvl="0"/>
            <a:r>
              <a:rPr lang="en-US" dirty="0" smtClean="0"/>
              <a:t>Click to edit Master subtitle styles</a:t>
            </a:r>
            <a:endParaRPr lang="en-GB"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347840"/>
            <a:ext cx="7891200" cy="3276138"/>
          </a:xfrm>
        </p:spPr>
        <p:txBody>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Text Placeholder 6"/>
          <p:cNvSpPr>
            <a:spLocks noGrp="1"/>
          </p:cNvSpPr>
          <p:nvPr>
            <p:ph type="body" sz="quarter" idx="10" hasCustomPrompt="1"/>
          </p:nvPr>
        </p:nvSpPr>
        <p:spPr>
          <a:xfrm>
            <a:off x="899592" y="746096"/>
            <a:ext cx="6501600" cy="417474"/>
          </a:xfrm>
        </p:spPr>
        <p:txBody>
          <a:bodyPr>
            <a:normAutofit/>
          </a:bodyPr>
          <a:lstStyle>
            <a:lvl1pPr marL="0" indent="0">
              <a:buNone/>
              <a:defRPr sz="2200" b="1">
                <a:solidFill>
                  <a:schemeClr val="accent6"/>
                </a:solidFill>
              </a:defRPr>
            </a:lvl1pPr>
          </a:lstStyle>
          <a:p>
            <a:pPr lvl="0"/>
            <a:r>
              <a:rPr lang="en-US" dirty="0" smtClean="0"/>
              <a:t>Click to edit Master subtitle style</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no Content">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899592" y="746096"/>
            <a:ext cx="6501600" cy="417474"/>
          </a:xfrm>
        </p:spPr>
        <p:txBody>
          <a:bodyPr>
            <a:normAutofit/>
          </a:bodyPr>
          <a:lstStyle>
            <a:lvl1pPr marL="0" indent="0">
              <a:buNone/>
              <a:defRPr sz="2200" b="1">
                <a:solidFill>
                  <a:schemeClr val="accent6"/>
                </a:solidFill>
              </a:defRPr>
            </a:lvl1pPr>
          </a:lstStyle>
          <a:p>
            <a:pPr lvl="0"/>
            <a:r>
              <a:rPr lang="en-US" dirty="0" smtClean="0"/>
              <a:t>Click to edit Master subtitle style</a:t>
            </a:r>
          </a:p>
        </p:txBody>
      </p:sp>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7151821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no Logo)">
    <p:spTree>
      <p:nvGrpSpPr>
        <p:cNvPr id="1" name=""/>
        <p:cNvGrpSpPr/>
        <p:nvPr/>
      </p:nvGrpSpPr>
      <p:grpSpPr>
        <a:xfrm>
          <a:off x="0" y="0"/>
          <a:ext cx="0" cy="0"/>
          <a:chOff x="0" y="0"/>
          <a:chExt cx="0" cy="0"/>
        </a:xfrm>
      </p:grpSpPr>
      <p:sp>
        <p:nvSpPr>
          <p:cNvPr id="11" name="Rectangle 10"/>
          <p:cNvSpPr/>
          <p:nvPr userDrawn="1"/>
        </p:nvSpPr>
        <p:spPr>
          <a:xfrm>
            <a:off x="323528" y="173884"/>
            <a:ext cx="648072" cy="6480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re 6"/>
          <p:cNvSpPr>
            <a:spLocks noGrp="1"/>
          </p:cNvSpPr>
          <p:nvPr>
            <p:ph type="title"/>
          </p:nvPr>
        </p:nvSpPr>
        <p:spPr>
          <a:xfrm>
            <a:off x="2102848" y="1081184"/>
            <a:ext cx="6501600" cy="411480"/>
          </a:xfrm>
        </p:spPr>
        <p:txBody>
          <a:bodyPr vert="horz" lIns="91440" tIns="45720" rIns="91440" bIns="45720" rtlCol="0" anchor="ctr">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fr-FR" dirty="0"/>
          </a:p>
        </p:txBody>
      </p:sp>
      <p:sp>
        <p:nvSpPr>
          <p:cNvPr id="6" name="Text Placeholder 3"/>
          <p:cNvSpPr>
            <a:spLocks noGrp="1"/>
          </p:cNvSpPr>
          <p:nvPr>
            <p:ph type="body" sz="quarter" idx="10" hasCustomPrompt="1"/>
          </p:nvPr>
        </p:nvSpPr>
        <p:spPr>
          <a:xfrm>
            <a:off x="2411761" y="1545637"/>
            <a:ext cx="6192837" cy="432197"/>
          </a:xfrm>
        </p:spPr>
        <p:txBody>
          <a:bodyPr/>
          <a:lstStyle>
            <a:lvl1pPr marL="0" indent="0" algn="r">
              <a:buNone/>
              <a:defRPr>
                <a:solidFill>
                  <a:schemeClr val="tx1"/>
                </a:solidFill>
              </a:defRPr>
            </a:lvl1pPr>
          </a:lstStyle>
          <a:p>
            <a:pPr lvl="0"/>
            <a:r>
              <a:rPr lang="en-US" dirty="0" smtClean="0"/>
              <a:t>Click to edit Master subtitle styles</a:t>
            </a:r>
            <a:endParaRPr lang="en-GB" dirty="0"/>
          </a:p>
        </p:txBody>
      </p:sp>
    </p:spTree>
    <p:extLst>
      <p:ext uri="{BB962C8B-B14F-4D97-AF65-F5344CB8AC3E}">
        <p14:creationId xmlns:p14="http://schemas.microsoft.com/office/powerpoint/2010/main" val="25996919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tx1"/>
                </a:solidFill>
              </a:defRPr>
            </a:lvl1p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200150"/>
            <a:ext cx="4038600" cy="3423828"/>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200150"/>
            <a:ext cx="4038600" cy="3423828"/>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Text Placeholder 6"/>
          <p:cNvSpPr>
            <a:spLocks noGrp="1"/>
          </p:cNvSpPr>
          <p:nvPr>
            <p:ph type="body" sz="quarter" idx="10" hasCustomPrompt="1"/>
          </p:nvPr>
        </p:nvSpPr>
        <p:spPr>
          <a:xfrm>
            <a:off x="899592" y="746096"/>
            <a:ext cx="6501600" cy="417474"/>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extLst>
      <p:ext uri="{BB962C8B-B14F-4D97-AF65-F5344CB8AC3E}">
        <p14:creationId xmlns:p14="http://schemas.microsoft.com/office/powerpoint/2010/main" val="11678830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200150"/>
            <a:ext cx="4038600" cy="3423828"/>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200150"/>
            <a:ext cx="4038600" cy="3423828"/>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Blue">
    <p:spTree>
      <p:nvGrpSpPr>
        <p:cNvPr id="1" name=""/>
        <p:cNvGrpSpPr/>
        <p:nvPr/>
      </p:nvGrpSpPr>
      <p:grpSpPr>
        <a:xfrm>
          <a:off x="0" y="0"/>
          <a:ext cx="0" cy="0"/>
          <a:chOff x="0" y="0"/>
          <a:chExt cx="0" cy="0"/>
        </a:xfrm>
      </p:grpSpPr>
      <p:pic>
        <p:nvPicPr>
          <p:cNvPr id="16" name="Image 15" descr="Background_compass_blue.jpg"/>
          <p:cNvPicPr>
            <a:picLocks noChangeAspect="1"/>
          </p:cNvPicPr>
          <p:nvPr/>
        </p:nvPicPr>
        <p:blipFill>
          <a:blip r:embed="rId2" cstate="print"/>
          <a:srcRect b="199"/>
          <a:stretch>
            <a:fillRect/>
          </a:stretch>
        </p:blipFill>
        <p:spPr>
          <a:xfrm>
            <a:off x="1" y="0"/>
            <a:ext cx="9144000" cy="5143500"/>
          </a:xfrm>
          <a:prstGeom prst="rect">
            <a:avLst/>
          </a:prstGeom>
        </p:spPr>
      </p:pic>
      <p:sp>
        <p:nvSpPr>
          <p:cNvPr id="9" name="Titre 1"/>
          <p:cNvSpPr>
            <a:spLocks noGrp="1"/>
          </p:cNvSpPr>
          <p:nvPr>
            <p:ph type="title" hasCustomPrompt="1"/>
          </p:nvPr>
        </p:nvSpPr>
        <p:spPr>
          <a:xfrm>
            <a:off x="3635896" y="891336"/>
            <a:ext cx="4968552" cy="374073"/>
          </a:xfrm>
        </p:spPr>
        <p:txBody>
          <a:bodyPr>
            <a:noAutofit/>
          </a:bodyPr>
          <a:lstStyle>
            <a:lvl1pPr algn="r">
              <a:defRPr lang="en-US" sz="3200" b="0" i="0" kern="1200" spc="0" baseline="0" noProof="0" dirty="0" smtClean="0">
                <a:solidFill>
                  <a:schemeClr val="bg1"/>
                </a:solidFill>
                <a:effectLst/>
                <a:latin typeface="+mj-lt"/>
                <a:ea typeface="+mj-ea"/>
                <a:cs typeface="3ds Light"/>
              </a:defRPr>
            </a:lvl1pPr>
          </a:lstStyle>
          <a:p>
            <a:r>
              <a:rPr lang="en-US" noProof="0" dirty="0" smtClean="0"/>
              <a:t>Click to edit title</a:t>
            </a:r>
            <a:endParaRPr lang="en-US" noProof="0" dirty="0"/>
          </a:p>
        </p:txBody>
      </p:sp>
      <p:sp>
        <p:nvSpPr>
          <p:cNvPr id="15" name="Text Placeholder 14"/>
          <p:cNvSpPr>
            <a:spLocks noGrp="1"/>
          </p:cNvSpPr>
          <p:nvPr>
            <p:ph type="body" sz="quarter" idx="11" hasCustomPrompt="1"/>
          </p:nvPr>
        </p:nvSpPr>
        <p:spPr>
          <a:xfrm>
            <a:off x="4067175" y="1491630"/>
            <a:ext cx="4537075" cy="431800"/>
          </a:xfrm>
        </p:spPr>
        <p:txBody>
          <a:bodyPr anchor="ctr">
            <a:normAutofit/>
          </a:bodyPr>
          <a:lstStyle>
            <a:lvl1pPr algn="r">
              <a:lnSpc>
                <a:spcPct val="100000"/>
              </a:lnSpc>
              <a:spcBef>
                <a:spcPts val="0"/>
              </a:spcBef>
              <a:buFont typeface="Arial" pitchFamily="34" charset="0"/>
              <a:buNone/>
              <a:defRPr sz="2000" baseline="0">
                <a:solidFill>
                  <a:schemeClr val="bg1"/>
                </a:solidFill>
                <a:latin typeface="+mj-lt"/>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4" name="TextBox 13"/>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 b="1" i="0" cap="none" spc="0" dirty="0" smtClean="0">
                <a:ln>
                  <a:noFill/>
                </a:ln>
                <a:solidFill>
                  <a:schemeClr val="bg1"/>
                </a:solidFill>
                <a:effectLst/>
                <a:latin typeface="Arial Narrow" pitchFamily="34" charset="0"/>
                <a:cs typeface="Arial" pitchFamily="34" charset="0"/>
              </a:rPr>
              <a:t>3DS.COM</a:t>
            </a:r>
            <a:r>
              <a:rPr lang="en-US" sz="600" b="0" cap="none" spc="0" baseline="0" dirty="0" smtClean="0">
                <a:ln>
                  <a:noFill/>
                </a:ln>
                <a:solidFill>
                  <a:schemeClr val="bg1"/>
                </a:solidFill>
                <a:effectLst/>
                <a:latin typeface="Arial Narrow" pitchFamily="34" charset="0"/>
                <a:cs typeface="Arial" pitchFamily="34" charset="0"/>
              </a:rPr>
              <a:t> </a:t>
            </a:r>
            <a:r>
              <a:rPr lang="en-US" sz="600" b="0" cap="none" spc="0" dirty="0" smtClean="0">
                <a:ln>
                  <a:noFill/>
                </a:ln>
                <a:solidFill>
                  <a:schemeClr val="bg1"/>
                </a:solidFill>
                <a:effectLst/>
                <a:latin typeface="Arial Narrow" pitchFamily="34" charset="0"/>
                <a:cs typeface="Arial" pitchFamily="34" charset="0"/>
              </a:rPr>
              <a:t>© Dassault </a:t>
            </a:r>
            <a:r>
              <a:rPr lang="en-US" sz="600" b="0" cap="none" spc="0" dirty="0" err="1" smtClean="0">
                <a:ln>
                  <a:noFill/>
                </a:ln>
                <a:solidFill>
                  <a:schemeClr val="bg1"/>
                </a:solidFill>
                <a:effectLst/>
                <a:latin typeface="Arial Narrow" pitchFamily="34" charset="0"/>
                <a:cs typeface="Arial" pitchFamily="34" charset="0"/>
              </a:rPr>
              <a:t>Systèmes</a:t>
            </a:r>
            <a:r>
              <a:rPr lang="en-US" sz="600" b="0" cap="none" spc="0" dirty="0" smtClean="0">
                <a:ln>
                  <a:noFill/>
                </a:ln>
                <a:solidFill>
                  <a:schemeClr val="bg1"/>
                </a:solidFill>
                <a:effectLst/>
                <a:latin typeface="Arial Narrow" pitchFamily="34" charset="0"/>
                <a:cs typeface="Arial" pitchFamily="34" charset="0"/>
              </a:rPr>
              <a:t> | </a:t>
            </a:r>
            <a:r>
              <a:rPr lang="en-US" sz="600" b="0" cap="none" spc="0" noProof="0" dirty="0" smtClean="0">
                <a:ln>
                  <a:noFill/>
                </a:ln>
                <a:solidFill>
                  <a:schemeClr val="bg1"/>
                </a:solidFill>
                <a:effectLst/>
                <a:latin typeface="Arial Narrow" pitchFamily="34" charset="0"/>
                <a:cs typeface="Arial" pitchFamily="34" charset="0"/>
              </a:rPr>
              <a:t>Confidential</a:t>
            </a:r>
            <a:r>
              <a:rPr lang="en-US" sz="600" b="0" cap="none" spc="0" dirty="0" smtClean="0">
                <a:ln>
                  <a:noFill/>
                </a:ln>
                <a:solidFill>
                  <a:schemeClr val="bg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bg1"/>
                </a:solidFill>
                <a:effectLst/>
                <a:latin typeface="Arial Narrow" pitchFamily="34" charset="0"/>
                <a:cs typeface="Arial" pitchFamily="34" charset="0"/>
              </a:rPr>
              <a:pPr marL="0" marR="0" indent="0" algn="ctr" defTabSz="914400" rtl="0" eaLnBrk="1" fontAlgn="auto" latinLnBrk="0" hangingPunct="1">
                <a:lnSpc>
                  <a:spcPct val="100000"/>
                </a:lnSpc>
                <a:spcBef>
                  <a:spcPts val="0"/>
                </a:spcBef>
                <a:spcAft>
                  <a:spcPts val="0"/>
                </a:spcAft>
                <a:buClrTx/>
                <a:buSzTx/>
                <a:buFontTx/>
                <a:buNone/>
                <a:tabLst/>
                <a:defRPr/>
              </a:pPr>
              <a:t>3/15/2016</a:t>
            </a:fld>
            <a:r>
              <a:rPr lang="en-US" sz="600" b="0" cap="none" spc="0" dirty="0" smtClean="0">
                <a:ln>
                  <a:noFill/>
                </a:ln>
                <a:solidFill>
                  <a:schemeClr val="bg1"/>
                </a:solidFill>
                <a:effectLst/>
                <a:latin typeface="Arial Narrow" pitchFamily="34" charset="0"/>
                <a:cs typeface="Arial" pitchFamily="34" charset="0"/>
              </a:rPr>
              <a:t> | ref.: 3DS_Document_2012</a:t>
            </a:r>
            <a:endParaRPr lang="en-US" sz="600" b="0" cap="none" spc="0" dirty="0">
              <a:ln>
                <a:noFill/>
              </a:ln>
              <a:solidFill>
                <a:schemeClr val="bg1"/>
              </a:solidFill>
              <a:effectLst/>
              <a:latin typeface="Arial Narrow" pitchFamily="34" charset="0"/>
              <a:cs typeface="Arial" pitchFamily="34" charset="0"/>
            </a:endParaRPr>
          </a:p>
        </p:txBody>
      </p:sp>
      <p:pic>
        <p:nvPicPr>
          <p:cNvPr id="18" name="Image 17" descr="Lockup_3DS_PPT_White.png"/>
          <p:cNvPicPr>
            <a:picLocks noChangeAspect="1"/>
          </p:cNvPicPr>
          <p:nvPr/>
        </p:nvPicPr>
        <p:blipFill>
          <a:blip r:embed="rId3" cstate="print"/>
          <a:stretch>
            <a:fillRect/>
          </a:stretch>
        </p:blipFill>
        <p:spPr>
          <a:xfrm>
            <a:off x="6593606" y="4673793"/>
            <a:ext cx="2359152" cy="317012"/>
          </a:xfrm>
          <a:prstGeom prst="rect">
            <a:avLst/>
          </a:prstGeom>
        </p:spPr>
      </p:pic>
    </p:spTree>
    <p:extLst>
      <p:ext uri="{BB962C8B-B14F-4D97-AF65-F5344CB8AC3E}">
        <p14:creationId xmlns:p14="http://schemas.microsoft.com/office/powerpoint/2010/main" val="5362847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151336"/>
            <a:ext cx="4040188" cy="47982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1631156"/>
            <a:ext cx="4040188" cy="2992822"/>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30" y="1151336"/>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30" y="1631156"/>
            <a:ext cx="4041775" cy="29928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ext Placeholder 6"/>
          <p:cNvSpPr>
            <a:spLocks noGrp="1"/>
          </p:cNvSpPr>
          <p:nvPr>
            <p:ph type="body" sz="quarter" idx="10" hasCustomPrompt="1"/>
          </p:nvPr>
        </p:nvSpPr>
        <p:spPr>
          <a:xfrm>
            <a:off x="899592" y="746095"/>
            <a:ext cx="6501600" cy="367493"/>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151336"/>
            <a:ext cx="4040188" cy="47982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1631156"/>
            <a:ext cx="4040188" cy="2992822"/>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30" y="1151336"/>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30" y="1631156"/>
            <a:ext cx="4041775" cy="29928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extLst>
      <p:ext uri="{BB962C8B-B14F-4D97-AF65-F5344CB8AC3E}">
        <p14:creationId xmlns:p14="http://schemas.microsoft.com/office/powerpoint/2010/main" val="2970544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pic>
        <p:nvPicPr>
          <p:cNvPr id="7" name="Image 6" descr="3DS_emblem_3D_pers1_PPT.jpg"/>
          <p:cNvPicPr>
            <a:picLocks noChangeAspect="1"/>
          </p:cNvPicPr>
          <p:nvPr userDrawn="1"/>
        </p:nvPicPr>
        <p:blipFill>
          <a:blip r:embed="rId2" cstate="print"/>
          <a:stretch>
            <a:fillRect/>
          </a:stretch>
        </p:blipFill>
        <p:spPr>
          <a:xfrm>
            <a:off x="1115616" y="2182096"/>
            <a:ext cx="3528000" cy="2961404"/>
          </a:xfrm>
          <a:prstGeom prst="rect">
            <a:avLst/>
          </a:prstGeom>
        </p:spPr>
      </p:pic>
      <p:sp>
        <p:nvSpPr>
          <p:cNvPr id="5" name="Text Placeholder 6"/>
          <p:cNvSpPr>
            <a:spLocks noGrp="1"/>
          </p:cNvSpPr>
          <p:nvPr>
            <p:ph type="body" sz="quarter" idx="10" hasCustomPrompt="1"/>
          </p:nvPr>
        </p:nvSpPr>
        <p:spPr>
          <a:xfrm>
            <a:off x="899592" y="746096"/>
            <a:ext cx="6501600" cy="417474"/>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txBox="1">
            <a:spLocks/>
          </p:cNvSpPr>
          <p:nvPr userDrawn="1"/>
        </p:nvSpPr>
        <p:spPr>
          <a:xfrm rot="16200000">
            <a:off x="-2419617" y="2419618"/>
            <a:ext cx="5143505"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Text Placeholder 6"/>
          <p:cNvSpPr>
            <a:spLocks noGrp="1"/>
          </p:cNvSpPr>
          <p:nvPr>
            <p:ph type="body" sz="quarter" idx="10" hasCustomPrompt="1"/>
          </p:nvPr>
        </p:nvSpPr>
        <p:spPr>
          <a:xfrm>
            <a:off x="899592" y="746096"/>
            <a:ext cx="6501600" cy="417474"/>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Vertical Tex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txBox="1">
            <a:spLocks/>
          </p:cNvSpPr>
          <p:nvPr userDrawn="1"/>
        </p:nvSpPr>
        <p:spPr>
          <a:xfrm rot="16200000">
            <a:off x="-2419617" y="2419618"/>
            <a:ext cx="5143505"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41836191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3" name="Espace réservé du texte 3"/>
          <p:cNvSpPr>
            <a:spLocks noGrp="1" noChangeAspect="1"/>
          </p:cNvSpPr>
          <p:nvPr>
            <p:ph type="body" sz="quarter" idx="10" hasCustomPrompt="1"/>
          </p:nvPr>
        </p:nvSpPr>
        <p:spPr>
          <a:xfrm>
            <a:off x="1650320" y="113167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4" name="Espace réservé du texte 5"/>
          <p:cNvSpPr>
            <a:spLocks noGrp="1"/>
          </p:cNvSpPr>
          <p:nvPr>
            <p:ph type="body" sz="quarter" idx="11" hasCustomPrompt="1"/>
          </p:nvPr>
        </p:nvSpPr>
        <p:spPr>
          <a:xfrm>
            <a:off x="2412320" y="1131670"/>
            <a:ext cx="5040000"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5" name="Espace réservé du texte 3"/>
          <p:cNvSpPr>
            <a:spLocks noGrp="1" noChangeAspect="1"/>
          </p:cNvSpPr>
          <p:nvPr>
            <p:ph type="body" sz="quarter" idx="12" hasCustomPrompt="1"/>
          </p:nvPr>
        </p:nvSpPr>
        <p:spPr>
          <a:xfrm>
            <a:off x="1650320" y="1668708"/>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6" name="Espace réservé du texte 5"/>
          <p:cNvSpPr>
            <a:spLocks noGrp="1"/>
          </p:cNvSpPr>
          <p:nvPr>
            <p:ph type="body" sz="quarter" idx="13" hasCustomPrompt="1"/>
          </p:nvPr>
        </p:nvSpPr>
        <p:spPr>
          <a:xfrm>
            <a:off x="2412320" y="1668708"/>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7" name="Espace réservé du texte 3"/>
          <p:cNvSpPr>
            <a:spLocks noGrp="1" noChangeAspect="1"/>
          </p:cNvSpPr>
          <p:nvPr>
            <p:ph type="body" sz="quarter" idx="14" hasCustomPrompt="1"/>
          </p:nvPr>
        </p:nvSpPr>
        <p:spPr>
          <a:xfrm>
            <a:off x="1650320" y="221175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8" name="Espace réservé du texte 5"/>
          <p:cNvSpPr>
            <a:spLocks noGrp="1"/>
          </p:cNvSpPr>
          <p:nvPr>
            <p:ph type="body" sz="quarter" idx="15" hasCustomPrompt="1"/>
          </p:nvPr>
        </p:nvSpPr>
        <p:spPr>
          <a:xfrm>
            <a:off x="2412320" y="221175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9" name="Espace réservé du texte 3"/>
          <p:cNvSpPr>
            <a:spLocks noGrp="1" noChangeAspect="1"/>
          </p:cNvSpPr>
          <p:nvPr>
            <p:ph type="body" sz="quarter" idx="16" hasCustomPrompt="1"/>
          </p:nvPr>
        </p:nvSpPr>
        <p:spPr>
          <a:xfrm>
            <a:off x="1650320" y="275181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0" name="Espace réservé du texte 5"/>
          <p:cNvSpPr>
            <a:spLocks noGrp="1"/>
          </p:cNvSpPr>
          <p:nvPr>
            <p:ph type="body" sz="quarter" idx="17" hasCustomPrompt="1"/>
          </p:nvPr>
        </p:nvSpPr>
        <p:spPr>
          <a:xfrm>
            <a:off x="2412320" y="275181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1" name="Espace réservé du texte 3"/>
          <p:cNvSpPr>
            <a:spLocks noGrp="1" noChangeAspect="1"/>
          </p:cNvSpPr>
          <p:nvPr>
            <p:ph type="body" sz="quarter" idx="18" hasCustomPrompt="1"/>
          </p:nvPr>
        </p:nvSpPr>
        <p:spPr>
          <a:xfrm>
            <a:off x="1650320" y="329187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2" name="Espace réservé du texte 5"/>
          <p:cNvSpPr>
            <a:spLocks noGrp="1"/>
          </p:cNvSpPr>
          <p:nvPr>
            <p:ph type="body" sz="quarter" idx="19" hasCustomPrompt="1"/>
          </p:nvPr>
        </p:nvSpPr>
        <p:spPr>
          <a:xfrm>
            <a:off x="2412320" y="329187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3" name="Espace réservé du texte 3"/>
          <p:cNvSpPr>
            <a:spLocks noGrp="1" noChangeAspect="1"/>
          </p:cNvSpPr>
          <p:nvPr>
            <p:ph type="body" sz="quarter" idx="20" hasCustomPrompt="1"/>
          </p:nvPr>
        </p:nvSpPr>
        <p:spPr>
          <a:xfrm>
            <a:off x="1650320" y="383193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4" name="Espace réservé du texte 5"/>
          <p:cNvSpPr>
            <a:spLocks noGrp="1"/>
          </p:cNvSpPr>
          <p:nvPr>
            <p:ph type="body" sz="quarter" idx="21" hasCustomPrompt="1"/>
          </p:nvPr>
        </p:nvSpPr>
        <p:spPr>
          <a:xfrm>
            <a:off x="2412320" y="383193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5" name="Title 14"/>
          <p:cNvSpPr>
            <a:spLocks noGrp="1"/>
          </p:cNvSpPr>
          <p:nvPr>
            <p:ph type="title"/>
          </p:nvPr>
        </p:nvSpPr>
        <p:spPr/>
        <p:txBody>
          <a:bodyPr/>
          <a:lstStyle/>
          <a:p>
            <a:r>
              <a:rPr lang="en-US" noProof="0" smtClean="0"/>
              <a:t>Click to edit Master title style</a:t>
            </a:r>
            <a:endParaRPr lang="en-US" noProof="0"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5"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Arial Narrow" pitchFamily="34" charset="0"/>
                <a:ea typeface="+mn-ea"/>
                <a:cs typeface="Arial Narrow" pitchFamily="34" charset="0"/>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a:xfrm>
            <a:off x="719572" y="361747"/>
            <a:ext cx="7920880" cy="374073"/>
          </a:xfrm>
        </p:spPr>
        <p:txBody>
          <a:bodyPr/>
          <a:lstStyle/>
          <a:p>
            <a:r>
              <a:rPr lang="en-US" smtClean="0"/>
              <a:t>Click to edit Master title style</a:t>
            </a:r>
            <a:endParaRPr lang="en-US"/>
          </a:p>
        </p:txBody>
      </p:sp>
      <p:sp>
        <p:nvSpPr>
          <p:cNvPr id="5"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
        <p:nvSpPr>
          <p:cNvPr id="7" name="Content Placeholder 6"/>
          <p:cNvSpPr>
            <a:spLocks noGrp="1"/>
          </p:cNvSpPr>
          <p:nvPr>
            <p:ph sz="quarter" idx="15"/>
          </p:nvPr>
        </p:nvSpPr>
        <p:spPr>
          <a:xfrm>
            <a:off x="863600" y="1276350"/>
            <a:ext cx="7777163"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a:lvl4pPr>
            <a:lvl5pPr>
              <a:spcBef>
                <a:spcPts val="4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Only">
    <p:spTree>
      <p:nvGrpSpPr>
        <p:cNvPr id="1" name=""/>
        <p:cNvGrpSpPr/>
        <p:nvPr/>
      </p:nvGrpSpPr>
      <p:grpSpPr>
        <a:xfrm>
          <a:off x="0" y="0"/>
          <a:ext cx="0" cy="0"/>
          <a:chOff x="0" y="0"/>
          <a:chExt cx="0" cy="0"/>
        </a:xfrm>
      </p:grpSpPr>
      <p:sp>
        <p:nvSpPr>
          <p:cNvPr id="6" name="Title 5"/>
          <p:cNvSpPr>
            <a:spLocks noGrp="1"/>
          </p:cNvSpPr>
          <p:nvPr>
            <p:ph type="title"/>
          </p:nvPr>
        </p:nvSpPr>
        <p:spPr>
          <a:xfrm>
            <a:off x="719572" y="361747"/>
            <a:ext cx="7920880" cy="374073"/>
          </a:xfrm>
        </p:spPr>
        <p:txBody>
          <a:bodyPr/>
          <a:lstStyle/>
          <a:p>
            <a:r>
              <a:rPr lang="en-US" smtClean="0"/>
              <a:t>Click to edit Master title style</a:t>
            </a:r>
            <a:endParaRPr lang="en-US"/>
          </a:p>
        </p:txBody>
      </p:sp>
      <p:sp>
        <p:nvSpPr>
          <p:cNvPr id="4" name="Content Placeholder 6"/>
          <p:cNvSpPr>
            <a:spLocks noGrp="1"/>
          </p:cNvSpPr>
          <p:nvPr>
            <p:ph sz="quarter" idx="15"/>
          </p:nvPr>
        </p:nvSpPr>
        <p:spPr>
          <a:xfrm>
            <a:off x="863600" y="879562"/>
            <a:ext cx="7777163" cy="35643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863601" y="1276350"/>
            <a:ext cx="3744404" cy="31683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Content Placeholder 6"/>
          <p:cNvSpPr>
            <a:spLocks noGrp="1"/>
          </p:cNvSpPr>
          <p:nvPr>
            <p:ph sz="quarter" idx="16"/>
          </p:nvPr>
        </p:nvSpPr>
        <p:spPr>
          <a:xfrm>
            <a:off x="4716016" y="1275606"/>
            <a:ext cx="3744404" cy="31683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genda Slide">
    <p:spTree>
      <p:nvGrpSpPr>
        <p:cNvPr id="1" name=""/>
        <p:cNvGrpSpPr/>
        <p:nvPr/>
      </p:nvGrpSpPr>
      <p:grpSpPr>
        <a:xfrm>
          <a:off x="0" y="0"/>
          <a:ext cx="0" cy="0"/>
          <a:chOff x="0" y="0"/>
          <a:chExt cx="0" cy="0"/>
        </a:xfrm>
      </p:grpSpPr>
      <p:sp>
        <p:nvSpPr>
          <p:cNvPr id="3" name="Espace réservé du texte 3"/>
          <p:cNvSpPr>
            <a:spLocks noGrp="1" noChangeAspect="1"/>
          </p:cNvSpPr>
          <p:nvPr>
            <p:ph type="body" sz="quarter" idx="10" hasCustomPrompt="1"/>
          </p:nvPr>
        </p:nvSpPr>
        <p:spPr>
          <a:xfrm>
            <a:off x="1650320" y="1131670"/>
            <a:ext cx="360000" cy="360000"/>
          </a:xfrm>
          <a:solidFill>
            <a:schemeClr val="tx1"/>
          </a:solidFill>
        </p:spPr>
        <p:txBody>
          <a:bodyPr lIns="36000" tIns="36000" rIns="36000" bIns="36000" anchor="ctr">
            <a:normAutofit/>
          </a:bodyPr>
          <a:lstStyle>
            <a:lvl1pPr algn="ctr">
              <a:buNone/>
              <a:defRPr sz="2000" b="1" baseline="0">
                <a:solidFill>
                  <a:schemeClr val="bg1"/>
                </a:solidFill>
              </a:defRPr>
            </a:lvl1pPr>
            <a:lvl5pPr>
              <a:buNone/>
              <a:defRPr/>
            </a:lvl5pPr>
          </a:lstStyle>
          <a:p>
            <a:pPr lvl="0"/>
            <a:r>
              <a:rPr lang="en-US" noProof="0" smtClean="0"/>
              <a:t>N°</a:t>
            </a:r>
            <a:endParaRPr lang="en-US" noProof="0"/>
          </a:p>
        </p:txBody>
      </p:sp>
      <p:sp>
        <p:nvSpPr>
          <p:cNvPr id="4" name="Espace réservé du texte 5"/>
          <p:cNvSpPr>
            <a:spLocks noGrp="1"/>
          </p:cNvSpPr>
          <p:nvPr>
            <p:ph type="body" sz="quarter" idx="11" hasCustomPrompt="1"/>
          </p:nvPr>
        </p:nvSpPr>
        <p:spPr>
          <a:xfrm>
            <a:off x="2412320" y="1131670"/>
            <a:ext cx="5040000"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5" name="Espace réservé du texte 3"/>
          <p:cNvSpPr>
            <a:spLocks noGrp="1" noChangeAspect="1"/>
          </p:cNvSpPr>
          <p:nvPr>
            <p:ph type="body" sz="quarter" idx="12" hasCustomPrompt="1"/>
          </p:nvPr>
        </p:nvSpPr>
        <p:spPr>
          <a:xfrm>
            <a:off x="1650320" y="1668708"/>
            <a:ext cx="360000" cy="360000"/>
          </a:xfrm>
          <a:solidFill>
            <a:schemeClr val="tx1"/>
          </a:solidFill>
        </p:spPr>
        <p:txBody>
          <a:bodyPr lIns="36000" tIns="36000" rIns="36000" bIns="36000" anchor="ctr">
            <a:normAutofit/>
          </a:bodyPr>
          <a:lstStyle>
            <a:lvl1pPr algn="ctr">
              <a:buNone/>
              <a:defRPr sz="2000" b="1" baseline="0">
                <a:solidFill>
                  <a:schemeClr val="bg1"/>
                </a:solidFill>
              </a:defRPr>
            </a:lvl1pPr>
            <a:lvl5pPr>
              <a:buNone/>
              <a:defRPr/>
            </a:lvl5pPr>
          </a:lstStyle>
          <a:p>
            <a:pPr lvl="0"/>
            <a:r>
              <a:rPr lang="en-US" noProof="0" smtClean="0"/>
              <a:t>N°</a:t>
            </a:r>
            <a:endParaRPr lang="en-US" noProof="0"/>
          </a:p>
        </p:txBody>
      </p:sp>
      <p:sp>
        <p:nvSpPr>
          <p:cNvPr id="6" name="Espace réservé du texte 5"/>
          <p:cNvSpPr>
            <a:spLocks noGrp="1"/>
          </p:cNvSpPr>
          <p:nvPr>
            <p:ph type="body" sz="quarter" idx="13" hasCustomPrompt="1"/>
          </p:nvPr>
        </p:nvSpPr>
        <p:spPr>
          <a:xfrm>
            <a:off x="2412320" y="1668708"/>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7" name="Espace réservé du texte 3"/>
          <p:cNvSpPr>
            <a:spLocks noGrp="1" noChangeAspect="1"/>
          </p:cNvSpPr>
          <p:nvPr>
            <p:ph type="body" sz="quarter" idx="14" hasCustomPrompt="1"/>
          </p:nvPr>
        </p:nvSpPr>
        <p:spPr>
          <a:xfrm>
            <a:off x="1650320" y="2211750"/>
            <a:ext cx="360000" cy="360000"/>
          </a:xfrm>
          <a:solidFill>
            <a:schemeClr val="tx1"/>
          </a:solidFill>
        </p:spPr>
        <p:txBody>
          <a:bodyPr lIns="36000" tIns="36000" rIns="36000" bIns="36000" anchor="ctr">
            <a:normAutofit/>
          </a:bodyPr>
          <a:lstStyle>
            <a:lvl1pPr algn="ctr">
              <a:buNone/>
              <a:defRPr sz="2000" b="1" baseline="0">
                <a:solidFill>
                  <a:schemeClr val="bg1"/>
                </a:solidFill>
              </a:defRPr>
            </a:lvl1pPr>
            <a:lvl5pPr>
              <a:buNone/>
              <a:defRPr/>
            </a:lvl5pPr>
          </a:lstStyle>
          <a:p>
            <a:pPr lvl="0"/>
            <a:r>
              <a:rPr lang="en-US" noProof="0" smtClean="0"/>
              <a:t>N°</a:t>
            </a:r>
            <a:endParaRPr lang="en-US" noProof="0"/>
          </a:p>
        </p:txBody>
      </p:sp>
      <p:sp>
        <p:nvSpPr>
          <p:cNvPr id="8" name="Espace réservé du texte 5"/>
          <p:cNvSpPr>
            <a:spLocks noGrp="1"/>
          </p:cNvSpPr>
          <p:nvPr>
            <p:ph type="body" sz="quarter" idx="15" hasCustomPrompt="1"/>
          </p:nvPr>
        </p:nvSpPr>
        <p:spPr>
          <a:xfrm>
            <a:off x="2412320" y="221175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9" name="Espace réservé du texte 3"/>
          <p:cNvSpPr>
            <a:spLocks noGrp="1" noChangeAspect="1"/>
          </p:cNvSpPr>
          <p:nvPr>
            <p:ph type="body" sz="quarter" idx="16" hasCustomPrompt="1"/>
          </p:nvPr>
        </p:nvSpPr>
        <p:spPr>
          <a:xfrm>
            <a:off x="1650320" y="2751810"/>
            <a:ext cx="360000" cy="360000"/>
          </a:xfrm>
          <a:solidFill>
            <a:schemeClr val="tx1"/>
          </a:solidFill>
        </p:spPr>
        <p:txBody>
          <a:bodyPr lIns="36000" tIns="36000" rIns="36000" bIns="36000" anchor="ctr">
            <a:normAutofit/>
          </a:bodyPr>
          <a:lstStyle>
            <a:lvl1pPr algn="ctr">
              <a:buNone/>
              <a:defRPr sz="2000" b="1" baseline="0">
                <a:solidFill>
                  <a:schemeClr val="bg1"/>
                </a:solidFill>
              </a:defRPr>
            </a:lvl1pPr>
            <a:lvl5pPr>
              <a:buNone/>
              <a:defRPr/>
            </a:lvl5pPr>
          </a:lstStyle>
          <a:p>
            <a:pPr lvl="0"/>
            <a:r>
              <a:rPr lang="en-US" noProof="0" smtClean="0"/>
              <a:t>N°</a:t>
            </a:r>
            <a:endParaRPr lang="en-US" noProof="0"/>
          </a:p>
        </p:txBody>
      </p:sp>
      <p:sp>
        <p:nvSpPr>
          <p:cNvPr id="10" name="Espace réservé du texte 5"/>
          <p:cNvSpPr>
            <a:spLocks noGrp="1"/>
          </p:cNvSpPr>
          <p:nvPr>
            <p:ph type="body" sz="quarter" idx="17" hasCustomPrompt="1"/>
          </p:nvPr>
        </p:nvSpPr>
        <p:spPr>
          <a:xfrm>
            <a:off x="2412320" y="275181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1" name="Espace réservé du texte 3"/>
          <p:cNvSpPr>
            <a:spLocks noGrp="1" noChangeAspect="1"/>
          </p:cNvSpPr>
          <p:nvPr>
            <p:ph type="body" sz="quarter" idx="18" hasCustomPrompt="1"/>
          </p:nvPr>
        </p:nvSpPr>
        <p:spPr>
          <a:xfrm>
            <a:off x="1650320" y="3291870"/>
            <a:ext cx="360000" cy="360000"/>
          </a:xfrm>
          <a:solidFill>
            <a:schemeClr val="tx1"/>
          </a:solidFill>
        </p:spPr>
        <p:txBody>
          <a:bodyPr lIns="36000" tIns="36000" rIns="36000" bIns="36000" anchor="ctr">
            <a:normAutofit/>
          </a:bodyPr>
          <a:lstStyle>
            <a:lvl1pPr algn="ctr">
              <a:buNone/>
              <a:defRPr sz="2000" b="1" baseline="0">
                <a:solidFill>
                  <a:schemeClr val="bg1"/>
                </a:solidFill>
              </a:defRPr>
            </a:lvl1pPr>
            <a:lvl5pPr>
              <a:buNone/>
              <a:defRPr/>
            </a:lvl5pPr>
          </a:lstStyle>
          <a:p>
            <a:pPr lvl="0"/>
            <a:r>
              <a:rPr lang="en-US" noProof="0" smtClean="0"/>
              <a:t>N°</a:t>
            </a:r>
            <a:endParaRPr lang="en-US" noProof="0"/>
          </a:p>
        </p:txBody>
      </p:sp>
      <p:sp>
        <p:nvSpPr>
          <p:cNvPr id="12" name="Espace réservé du texte 5"/>
          <p:cNvSpPr>
            <a:spLocks noGrp="1"/>
          </p:cNvSpPr>
          <p:nvPr>
            <p:ph type="body" sz="quarter" idx="19" hasCustomPrompt="1"/>
          </p:nvPr>
        </p:nvSpPr>
        <p:spPr>
          <a:xfrm>
            <a:off x="2412320" y="329187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3" name="Espace réservé du texte 3"/>
          <p:cNvSpPr>
            <a:spLocks noGrp="1" noChangeAspect="1"/>
          </p:cNvSpPr>
          <p:nvPr>
            <p:ph type="body" sz="quarter" idx="20" hasCustomPrompt="1"/>
          </p:nvPr>
        </p:nvSpPr>
        <p:spPr>
          <a:xfrm>
            <a:off x="1650320" y="3831930"/>
            <a:ext cx="360000" cy="360000"/>
          </a:xfrm>
          <a:solidFill>
            <a:schemeClr val="tx1"/>
          </a:solidFill>
        </p:spPr>
        <p:txBody>
          <a:bodyPr lIns="36000" tIns="36000" rIns="36000" bIns="36000" anchor="ctr">
            <a:normAutofit/>
          </a:bodyPr>
          <a:lstStyle>
            <a:lvl1pPr algn="ctr">
              <a:buNone/>
              <a:defRPr sz="2000" b="1" baseline="0">
                <a:solidFill>
                  <a:schemeClr val="bg1"/>
                </a:solidFill>
              </a:defRPr>
            </a:lvl1pPr>
            <a:lvl5pPr>
              <a:buNone/>
              <a:defRPr/>
            </a:lvl5pPr>
          </a:lstStyle>
          <a:p>
            <a:pPr lvl="0"/>
            <a:r>
              <a:rPr lang="en-US" noProof="0" smtClean="0"/>
              <a:t>N°</a:t>
            </a:r>
            <a:endParaRPr lang="en-US" noProof="0"/>
          </a:p>
        </p:txBody>
      </p:sp>
      <p:sp>
        <p:nvSpPr>
          <p:cNvPr id="14" name="Espace réservé du texte 5"/>
          <p:cNvSpPr>
            <a:spLocks noGrp="1"/>
          </p:cNvSpPr>
          <p:nvPr>
            <p:ph type="body" sz="quarter" idx="21" hasCustomPrompt="1"/>
          </p:nvPr>
        </p:nvSpPr>
        <p:spPr>
          <a:xfrm>
            <a:off x="2412320" y="383193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6" name="Title 15"/>
          <p:cNvSpPr>
            <a:spLocks noGrp="1"/>
          </p:cNvSpPr>
          <p:nvPr>
            <p:ph type="title"/>
          </p:nvPr>
        </p:nvSpPr>
        <p:spPr/>
        <p:txBody>
          <a:bodyPr/>
          <a:lstStyle>
            <a:lvl1pPr>
              <a:defRPr baseline="0"/>
            </a:lvl1pPr>
          </a:lstStyle>
          <a:p>
            <a:r>
              <a:rPr lang="en-US" smtClean="0"/>
              <a:t>Click to edit Master title style</a:t>
            </a:r>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3" name="Espace réservé du texte 3"/>
          <p:cNvSpPr>
            <a:spLocks noGrp="1" noChangeAspect="1"/>
          </p:cNvSpPr>
          <p:nvPr>
            <p:ph type="body" sz="quarter" idx="10" hasCustomPrompt="1"/>
          </p:nvPr>
        </p:nvSpPr>
        <p:spPr>
          <a:xfrm>
            <a:off x="1650320" y="113167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4" name="Espace réservé du texte 5"/>
          <p:cNvSpPr>
            <a:spLocks noGrp="1"/>
          </p:cNvSpPr>
          <p:nvPr>
            <p:ph type="body" sz="quarter" idx="11" hasCustomPrompt="1"/>
          </p:nvPr>
        </p:nvSpPr>
        <p:spPr>
          <a:xfrm>
            <a:off x="2412320" y="1131670"/>
            <a:ext cx="5040000"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5" name="Espace réservé du texte 3"/>
          <p:cNvSpPr>
            <a:spLocks noGrp="1" noChangeAspect="1"/>
          </p:cNvSpPr>
          <p:nvPr>
            <p:ph type="body" sz="quarter" idx="12" hasCustomPrompt="1"/>
          </p:nvPr>
        </p:nvSpPr>
        <p:spPr>
          <a:xfrm>
            <a:off x="1650320" y="1668708"/>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6" name="Espace réservé du texte 5"/>
          <p:cNvSpPr>
            <a:spLocks noGrp="1"/>
          </p:cNvSpPr>
          <p:nvPr>
            <p:ph type="body" sz="quarter" idx="13" hasCustomPrompt="1"/>
          </p:nvPr>
        </p:nvSpPr>
        <p:spPr>
          <a:xfrm>
            <a:off x="2412320" y="1668708"/>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7" name="Espace réservé du texte 3"/>
          <p:cNvSpPr>
            <a:spLocks noGrp="1" noChangeAspect="1"/>
          </p:cNvSpPr>
          <p:nvPr>
            <p:ph type="body" sz="quarter" idx="14" hasCustomPrompt="1"/>
          </p:nvPr>
        </p:nvSpPr>
        <p:spPr>
          <a:xfrm>
            <a:off x="1650320" y="221175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8" name="Espace réservé du texte 5"/>
          <p:cNvSpPr>
            <a:spLocks noGrp="1"/>
          </p:cNvSpPr>
          <p:nvPr>
            <p:ph type="body" sz="quarter" idx="15" hasCustomPrompt="1"/>
          </p:nvPr>
        </p:nvSpPr>
        <p:spPr>
          <a:xfrm>
            <a:off x="2412320" y="221175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9" name="Espace réservé du texte 3"/>
          <p:cNvSpPr>
            <a:spLocks noGrp="1" noChangeAspect="1"/>
          </p:cNvSpPr>
          <p:nvPr>
            <p:ph type="body" sz="quarter" idx="16" hasCustomPrompt="1"/>
          </p:nvPr>
        </p:nvSpPr>
        <p:spPr>
          <a:xfrm>
            <a:off x="1650320" y="275181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0" name="Espace réservé du texte 5"/>
          <p:cNvSpPr>
            <a:spLocks noGrp="1"/>
          </p:cNvSpPr>
          <p:nvPr>
            <p:ph type="body" sz="quarter" idx="17" hasCustomPrompt="1"/>
          </p:nvPr>
        </p:nvSpPr>
        <p:spPr>
          <a:xfrm>
            <a:off x="2412320" y="275181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1" name="Espace réservé du texte 3"/>
          <p:cNvSpPr>
            <a:spLocks noGrp="1" noChangeAspect="1"/>
          </p:cNvSpPr>
          <p:nvPr>
            <p:ph type="body" sz="quarter" idx="18" hasCustomPrompt="1"/>
          </p:nvPr>
        </p:nvSpPr>
        <p:spPr>
          <a:xfrm>
            <a:off x="1650320" y="329187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2" name="Espace réservé du texte 5"/>
          <p:cNvSpPr>
            <a:spLocks noGrp="1"/>
          </p:cNvSpPr>
          <p:nvPr>
            <p:ph type="body" sz="quarter" idx="19" hasCustomPrompt="1"/>
          </p:nvPr>
        </p:nvSpPr>
        <p:spPr>
          <a:xfrm>
            <a:off x="2412320" y="329187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3" name="Espace réservé du texte 3"/>
          <p:cNvSpPr>
            <a:spLocks noGrp="1" noChangeAspect="1"/>
          </p:cNvSpPr>
          <p:nvPr>
            <p:ph type="body" sz="quarter" idx="20" hasCustomPrompt="1"/>
          </p:nvPr>
        </p:nvSpPr>
        <p:spPr>
          <a:xfrm>
            <a:off x="1650320" y="383193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4" name="Espace réservé du texte 5"/>
          <p:cNvSpPr>
            <a:spLocks noGrp="1"/>
          </p:cNvSpPr>
          <p:nvPr>
            <p:ph type="body" sz="quarter" idx="21" hasCustomPrompt="1"/>
          </p:nvPr>
        </p:nvSpPr>
        <p:spPr>
          <a:xfrm>
            <a:off x="2412320" y="383193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5" name="Title 14"/>
          <p:cNvSpPr>
            <a:spLocks noGrp="1"/>
          </p:cNvSpPr>
          <p:nvPr>
            <p:ph type="title"/>
          </p:nvPr>
        </p:nvSpPr>
        <p:spPr/>
        <p:txBody>
          <a:bodyPr/>
          <a:lstStyle/>
          <a:p>
            <a:r>
              <a:rPr lang="en-US" noProof="0" smtClean="0"/>
              <a:t>Click to edit Master title style</a:t>
            </a:r>
            <a:endParaRPr lang="en-US" noProof="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7"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Arial Narrow" pitchFamily="34" charset="0"/>
                <a:ea typeface="+mn-ea"/>
                <a:cs typeface="Arial Narrow" pitchFamily="34" charset="0"/>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a:xfrm>
            <a:off x="719572" y="361747"/>
            <a:ext cx="7920880" cy="374073"/>
          </a:xfrm>
        </p:spPr>
        <p:txBody>
          <a:bodyPr/>
          <a:lstStyle/>
          <a:p>
            <a:r>
              <a:rPr lang="en-US" smtClean="0"/>
              <a:t>Click to edit Master title style</a:t>
            </a:r>
            <a:endParaRPr lang="en-US"/>
          </a:p>
        </p:txBody>
      </p:sp>
      <p:sp>
        <p:nvSpPr>
          <p:cNvPr id="5"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
        <p:nvSpPr>
          <p:cNvPr id="7" name="Content Placeholder 6"/>
          <p:cNvSpPr>
            <a:spLocks noGrp="1"/>
          </p:cNvSpPr>
          <p:nvPr>
            <p:ph sz="quarter" idx="15"/>
          </p:nvPr>
        </p:nvSpPr>
        <p:spPr>
          <a:xfrm>
            <a:off x="863600" y="1276350"/>
            <a:ext cx="7777163"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a:lvl4pPr>
            <a:lvl5pPr>
              <a:spcBef>
                <a:spcPts val="4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Only">
    <p:spTree>
      <p:nvGrpSpPr>
        <p:cNvPr id="1" name=""/>
        <p:cNvGrpSpPr/>
        <p:nvPr/>
      </p:nvGrpSpPr>
      <p:grpSpPr>
        <a:xfrm>
          <a:off x="0" y="0"/>
          <a:ext cx="0" cy="0"/>
          <a:chOff x="0" y="0"/>
          <a:chExt cx="0" cy="0"/>
        </a:xfrm>
      </p:grpSpPr>
      <p:sp>
        <p:nvSpPr>
          <p:cNvPr id="6" name="Title 5"/>
          <p:cNvSpPr>
            <a:spLocks noGrp="1"/>
          </p:cNvSpPr>
          <p:nvPr>
            <p:ph type="title"/>
          </p:nvPr>
        </p:nvSpPr>
        <p:spPr>
          <a:xfrm>
            <a:off x="719572" y="361747"/>
            <a:ext cx="7920880" cy="374073"/>
          </a:xfrm>
        </p:spPr>
        <p:txBody>
          <a:bodyPr/>
          <a:lstStyle/>
          <a:p>
            <a:r>
              <a:rPr lang="en-US" smtClean="0"/>
              <a:t>Click to edit Master title style</a:t>
            </a:r>
            <a:endParaRPr lang="en-US"/>
          </a:p>
        </p:txBody>
      </p:sp>
      <p:sp>
        <p:nvSpPr>
          <p:cNvPr id="4" name="Content Placeholder 6"/>
          <p:cNvSpPr>
            <a:spLocks noGrp="1"/>
          </p:cNvSpPr>
          <p:nvPr>
            <p:ph sz="quarter" idx="15"/>
          </p:nvPr>
        </p:nvSpPr>
        <p:spPr>
          <a:xfrm>
            <a:off x="863600" y="879562"/>
            <a:ext cx="7777163" cy="35643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863601" y="1276350"/>
            <a:ext cx="3744404" cy="31683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Content Placeholder 6"/>
          <p:cNvSpPr>
            <a:spLocks noGrp="1"/>
          </p:cNvSpPr>
          <p:nvPr>
            <p:ph sz="quarter" idx="16"/>
          </p:nvPr>
        </p:nvSpPr>
        <p:spPr>
          <a:xfrm>
            <a:off x="4716016" y="1275606"/>
            <a:ext cx="3744404" cy="31683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2"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baseline="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23"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mj-lt"/>
                <a:ea typeface="+mn-ea"/>
                <a:cs typeface="3ds Light"/>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Title no Content (no sub)">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6153313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347840"/>
            <a:ext cx="7891200" cy="3276138"/>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val="242673970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3" name="Espace réservé du texte 3"/>
          <p:cNvSpPr>
            <a:spLocks noGrp="1" noChangeAspect="1"/>
          </p:cNvSpPr>
          <p:nvPr>
            <p:ph type="body" sz="quarter" idx="10" hasCustomPrompt="1"/>
          </p:nvPr>
        </p:nvSpPr>
        <p:spPr>
          <a:xfrm>
            <a:off x="1650320" y="113167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4" name="Espace réservé du texte 5"/>
          <p:cNvSpPr>
            <a:spLocks noGrp="1"/>
          </p:cNvSpPr>
          <p:nvPr>
            <p:ph type="body" sz="quarter" idx="11" hasCustomPrompt="1"/>
          </p:nvPr>
        </p:nvSpPr>
        <p:spPr>
          <a:xfrm>
            <a:off x="2412320" y="1131670"/>
            <a:ext cx="5040000"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5" name="Espace réservé du texte 3"/>
          <p:cNvSpPr>
            <a:spLocks noGrp="1" noChangeAspect="1"/>
          </p:cNvSpPr>
          <p:nvPr>
            <p:ph type="body" sz="quarter" idx="12" hasCustomPrompt="1"/>
          </p:nvPr>
        </p:nvSpPr>
        <p:spPr>
          <a:xfrm>
            <a:off x="1650320" y="1668708"/>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6" name="Espace réservé du texte 5"/>
          <p:cNvSpPr>
            <a:spLocks noGrp="1"/>
          </p:cNvSpPr>
          <p:nvPr>
            <p:ph type="body" sz="quarter" idx="13" hasCustomPrompt="1"/>
          </p:nvPr>
        </p:nvSpPr>
        <p:spPr>
          <a:xfrm>
            <a:off x="2412320" y="1668708"/>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7" name="Espace réservé du texte 3"/>
          <p:cNvSpPr>
            <a:spLocks noGrp="1" noChangeAspect="1"/>
          </p:cNvSpPr>
          <p:nvPr>
            <p:ph type="body" sz="quarter" idx="14" hasCustomPrompt="1"/>
          </p:nvPr>
        </p:nvSpPr>
        <p:spPr>
          <a:xfrm>
            <a:off x="1650320" y="221175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8" name="Espace réservé du texte 5"/>
          <p:cNvSpPr>
            <a:spLocks noGrp="1"/>
          </p:cNvSpPr>
          <p:nvPr>
            <p:ph type="body" sz="quarter" idx="15" hasCustomPrompt="1"/>
          </p:nvPr>
        </p:nvSpPr>
        <p:spPr>
          <a:xfrm>
            <a:off x="2412320" y="221175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9" name="Espace réservé du texte 3"/>
          <p:cNvSpPr>
            <a:spLocks noGrp="1" noChangeAspect="1"/>
          </p:cNvSpPr>
          <p:nvPr>
            <p:ph type="body" sz="quarter" idx="16" hasCustomPrompt="1"/>
          </p:nvPr>
        </p:nvSpPr>
        <p:spPr>
          <a:xfrm>
            <a:off x="1650320" y="275181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0" name="Espace réservé du texte 5"/>
          <p:cNvSpPr>
            <a:spLocks noGrp="1"/>
          </p:cNvSpPr>
          <p:nvPr>
            <p:ph type="body" sz="quarter" idx="17" hasCustomPrompt="1"/>
          </p:nvPr>
        </p:nvSpPr>
        <p:spPr>
          <a:xfrm>
            <a:off x="2412320" y="275181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1" name="Espace réservé du texte 3"/>
          <p:cNvSpPr>
            <a:spLocks noGrp="1" noChangeAspect="1"/>
          </p:cNvSpPr>
          <p:nvPr>
            <p:ph type="body" sz="quarter" idx="18" hasCustomPrompt="1"/>
          </p:nvPr>
        </p:nvSpPr>
        <p:spPr>
          <a:xfrm>
            <a:off x="1650320" y="329187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2" name="Espace réservé du texte 5"/>
          <p:cNvSpPr>
            <a:spLocks noGrp="1"/>
          </p:cNvSpPr>
          <p:nvPr>
            <p:ph type="body" sz="quarter" idx="19" hasCustomPrompt="1"/>
          </p:nvPr>
        </p:nvSpPr>
        <p:spPr>
          <a:xfrm>
            <a:off x="2412320" y="329187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3" name="Espace réservé du texte 3"/>
          <p:cNvSpPr>
            <a:spLocks noGrp="1" noChangeAspect="1"/>
          </p:cNvSpPr>
          <p:nvPr>
            <p:ph type="body" sz="quarter" idx="20" hasCustomPrompt="1"/>
          </p:nvPr>
        </p:nvSpPr>
        <p:spPr>
          <a:xfrm>
            <a:off x="1650320" y="383193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4" name="Espace réservé du texte 5"/>
          <p:cNvSpPr>
            <a:spLocks noGrp="1"/>
          </p:cNvSpPr>
          <p:nvPr>
            <p:ph type="body" sz="quarter" idx="21" hasCustomPrompt="1"/>
          </p:nvPr>
        </p:nvSpPr>
        <p:spPr>
          <a:xfrm>
            <a:off x="2412320" y="383193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5" name="Title 14"/>
          <p:cNvSpPr>
            <a:spLocks noGrp="1"/>
          </p:cNvSpPr>
          <p:nvPr>
            <p:ph type="title"/>
          </p:nvPr>
        </p:nvSpPr>
        <p:spPr/>
        <p:txBody>
          <a:bodyPr/>
          <a:lstStyle/>
          <a:p>
            <a:r>
              <a:rPr lang="en-US" noProof="0" smtClean="0"/>
              <a:t>Click to edit Master title style</a:t>
            </a:r>
            <a:endParaRPr lang="en-US" noProof="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baseline="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7"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Arial Narrow" pitchFamily="34" charset="0"/>
                <a:ea typeface="+mn-ea"/>
                <a:cs typeface="Arial Narrow" pitchFamily="34" charset="0"/>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a:xfrm>
            <a:off x="719572" y="361747"/>
            <a:ext cx="7920880" cy="374073"/>
          </a:xfrm>
        </p:spPr>
        <p:txBody>
          <a:bodyPr/>
          <a:lstStyle/>
          <a:p>
            <a:r>
              <a:rPr lang="en-US" smtClean="0"/>
              <a:t>Click to edit Master title style</a:t>
            </a:r>
            <a:endParaRPr lang="en-US"/>
          </a:p>
        </p:txBody>
      </p:sp>
      <p:sp>
        <p:nvSpPr>
          <p:cNvPr id="5"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
        <p:nvSpPr>
          <p:cNvPr id="7" name="Content Placeholder 6"/>
          <p:cNvSpPr>
            <a:spLocks noGrp="1"/>
          </p:cNvSpPr>
          <p:nvPr>
            <p:ph sz="quarter" idx="15"/>
          </p:nvPr>
        </p:nvSpPr>
        <p:spPr>
          <a:xfrm>
            <a:off x="863600" y="1276350"/>
            <a:ext cx="7777163"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a:lvl4pPr>
            <a:lvl5pPr>
              <a:spcBef>
                <a:spcPts val="4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Only">
    <p:spTree>
      <p:nvGrpSpPr>
        <p:cNvPr id="1" name=""/>
        <p:cNvGrpSpPr/>
        <p:nvPr/>
      </p:nvGrpSpPr>
      <p:grpSpPr>
        <a:xfrm>
          <a:off x="0" y="0"/>
          <a:ext cx="0" cy="0"/>
          <a:chOff x="0" y="0"/>
          <a:chExt cx="0" cy="0"/>
        </a:xfrm>
      </p:grpSpPr>
      <p:sp>
        <p:nvSpPr>
          <p:cNvPr id="6" name="Title 5"/>
          <p:cNvSpPr>
            <a:spLocks noGrp="1"/>
          </p:cNvSpPr>
          <p:nvPr>
            <p:ph type="title"/>
          </p:nvPr>
        </p:nvSpPr>
        <p:spPr>
          <a:xfrm>
            <a:off x="719572" y="361747"/>
            <a:ext cx="7920880" cy="374073"/>
          </a:xfrm>
        </p:spPr>
        <p:txBody>
          <a:bodyPr/>
          <a:lstStyle/>
          <a:p>
            <a:r>
              <a:rPr lang="en-US" smtClean="0"/>
              <a:t>Click to edit Master title style</a:t>
            </a:r>
            <a:endParaRPr lang="en-US"/>
          </a:p>
        </p:txBody>
      </p:sp>
      <p:sp>
        <p:nvSpPr>
          <p:cNvPr id="4" name="Content Placeholder 6"/>
          <p:cNvSpPr>
            <a:spLocks noGrp="1"/>
          </p:cNvSpPr>
          <p:nvPr>
            <p:ph sz="quarter" idx="15"/>
          </p:nvPr>
        </p:nvSpPr>
        <p:spPr>
          <a:xfrm>
            <a:off x="863600" y="879562"/>
            <a:ext cx="7777163" cy="35643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863601" y="1276350"/>
            <a:ext cx="3744404" cy="31683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Content Placeholder 6"/>
          <p:cNvSpPr>
            <a:spLocks noGrp="1"/>
          </p:cNvSpPr>
          <p:nvPr>
            <p:ph sz="quarter" idx="16"/>
          </p:nvPr>
        </p:nvSpPr>
        <p:spPr>
          <a:xfrm>
            <a:off x="4716016" y="1275606"/>
            <a:ext cx="3744404" cy="31683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8" name="Text Placeholder 7"/>
          <p:cNvSpPr>
            <a:spLocks noGrp="1"/>
          </p:cNvSpPr>
          <p:nvPr>
            <p:ph type="body" sz="quarter" idx="14" hasCustomPrompt="1"/>
          </p:nvPr>
        </p:nvSpPr>
        <p:spPr>
          <a:xfrm>
            <a:off x="755798" y="842963"/>
            <a:ext cx="7848650" cy="396549"/>
          </a:xfrm>
        </p:spPr>
        <p:txBody>
          <a:bodyPr>
            <a:spAutoFit/>
          </a:bodyPr>
          <a:lstStyle>
            <a:lvl1pPr>
              <a:buFont typeface="Arial" pitchFamily="34" charset="0"/>
              <a:buNone/>
              <a:defRPr baseline="0"/>
            </a:lvl1pPr>
          </a:lstStyle>
          <a:p>
            <a:pPr lvl="0"/>
            <a:r>
              <a:rPr lang="en-US" dirty="0" smtClean="0"/>
              <a:t>Click to add subtitle</a:t>
            </a:r>
            <a:endParaRPr lang="en-US" dirty="0"/>
          </a:p>
        </p:txBody>
      </p:sp>
      <p:sp>
        <p:nvSpPr>
          <p:cNvPr id="5" name="Title 4"/>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5"/>
          </p:nvPr>
        </p:nvSpPr>
        <p:spPr>
          <a:xfrm>
            <a:off x="863600" y="1276350"/>
            <a:ext cx="7777163"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a:lvl4pPr>
            <a:lvl5pPr>
              <a:spcBef>
                <a:spcPts val="4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3" name="Espace réservé du texte 3"/>
          <p:cNvSpPr>
            <a:spLocks noGrp="1" noChangeAspect="1"/>
          </p:cNvSpPr>
          <p:nvPr>
            <p:ph type="body" sz="quarter" idx="10" hasCustomPrompt="1"/>
          </p:nvPr>
        </p:nvSpPr>
        <p:spPr>
          <a:xfrm>
            <a:off x="1650320" y="113167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4" name="Espace réservé du texte 5"/>
          <p:cNvSpPr>
            <a:spLocks noGrp="1"/>
          </p:cNvSpPr>
          <p:nvPr>
            <p:ph type="body" sz="quarter" idx="11" hasCustomPrompt="1"/>
          </p:nvPr>
        </p:nvSpPr>
        <p:spPr>
          <a:xfrm>
            <a:off x="2412320" y="1131670"/>
            <a:ext cx="5040000"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5" name="Espace réservé du texte 3"/>
          <p:cNvSpPr>
            <a:spLocks noGrp="1" noChangeAspect="1"/>
          </p:cNvSpPr>
          <p:nvPr>
            <p:ph type="body" sz="quarter" idx="12" hasCustomPrompt="1"/>
          </p:nvPr>
        </p:nvSpPr>
        <p:spPr>
          <a:xfrm>
            <a:off x="1650320" y="1668708"/>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6" name="Espace réservé du texte 5"/>
          <p:cNvSpPr>
            <a:spLocks noGrp="1"/>
          </p:cNvSpPr>
          <p:nvPr>
            <p:ph type="body" sz="quarter" idx="13" hasCustomPrompt="1"/>
          </p:nvPr>
        </p:nvSpPr>
        <p:spPr>
          <a:xfrm>
            <a:off x="2412320" y="1668708"/>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7" name="Espace réservé du texte 3"/>
          <p:cNvSpPr>
            <a:spLocks noGrp="1" noChangeAspect="1"/>
          </p:cNvSpPr>
          <p:nvPr>
            <p:ph type="body" sz="quarter" idx="14" hasCustomPrompt="1"/>
          </p:nvPr>
        </p:nvSpPr>
        <p:spPr>
          <a:xfrm>
            <a:off x="1650320" y="221175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8" name="Espace réservé du texte 5"/>
          <p:cNvSpPr>
            <a:spLocks noGrp="1"/>
          </p:cNvSpPr>
          <p:nvPr>
            <p:ph type="body" sz="quarter" idx="15" hasCustomPrompt="1"/>
          </p:nvPr>
        </p:nvSpPr>
        <p:spPr>
          <a:xfrm>
            <a:off x="2412320" y="221175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9" name="Espace réservé du texte 3"/>
          <p:cNvSpPr>
            <a:spLocks noGrp="1" noChangeAspect="1"/>
          </p:cNvSpPr>
          <p:nvPr>
            <p:ph type="body" sz="quarter" idx="16" hasCustomPrompt="1"/>
          </p:nvPr>
        </p:nvSpPr>
        <p:spPr>
          <a:xfrm>
            <a:off x="1650320" y="275181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0" name="Espace réservé du texte 5"/>
          <p:cNvSpPr>
            <a:spLocks noGrp="1"/>
          </p:cNvSpPr>
          <p:nvPr>
            <p:ph type="body" sz="quarter" idx="17" hasCustomPrompt="1"/>
          </p:nvPr>
        </p:nvSpPr>
        <p:spPr>
          <a:xfrm>
            <a:off x="2412320" y="275181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1" name="Espace réservé du texte 3"/>
          <p:cNvSpPr>
            <a:spLocks noGrp="1" noChangeAspect="1"/>
          </p:cNvSpPr>
          <p:nvPr>
            <p:ph type="body" sz="quarter" idx="18" hasCustomPrompt="1"/>
          </p:nvPr>
        </p:nvSpPr>
        <p:spPr>
          <a:xfrm>
            <a:off x="1650320" y="329187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2" name="Espace réservé du texte 5"/>
          <p:cNvSpPr>
            <a:spLocks noGrp="1"/>
          </p:cNvSpPr>
          <p:nvPr>
            <p:ph type="body" sz="quarter" idx="19" hasCustomPrompt="1"/>
          </p:nvPr>
        </p:nvSpPr>
        <p:spPr>
          <a:xfrm>
            <a:off x="2412320" y="329187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3" name="Espace réservé du texte 3"/>
          <p:cNvSpPr>
            <a:spLocks noGrp="1" noChangeAspect="1"/>
          </p:cNvSpPr>
          <p:nvPr>
            <p:ph type="body" sz="quarter" idx="20" hasCustomPrompt="1"/>
          </p:nvPr>
        </p:nvSpPr>
        <p:spPr>
          <a:xfrm>
            <a:off x="1650320" y="383193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4" name="Espace réservé du texte 5"/>
          <p:cNvSpPr>
            <a:spLocks noGrp="1"/>
          </p:cNvSpPr>
          <p:nvPr>
            <p:ph type="body" sz="quarter" idx="21" hasCustomPrompt="1"/>
          </p:nvPr>
        </p:nvSpPr>
        <p:spPr>
          <a:xfrm>
            <a:off x="2412320" y="383193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5" name="Title 14"/>
          <p:cNvSpPr>
            <a:spLocks noGrp="1"/>
          </p:cNvSpPr>
          <p:nvPr>
            <p:ph type="title"/>
          </p:nvPr>
        </p:nvSpPr>
        <p:spPr/>
        <p:txBody>
          <a:bodyPr/>
          <a:lstStyle/>
          <a:p>
            <a:r>
              <a:rPr lang="en-US" noProof="0" smtClean="0"/>
              <a:t>Click to edit Master title style</a:t>
            </a:r>
            <a:endParaRPr lang="en-US" noProof="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7"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Arial Narrow" pitchFamily="34" charset="0"/>
                <a:ea typeface="+mn-ea"/>
                <a:cs typeface="Arial Narrow" pitchFamily="34" charset="0"/>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a:xfrm>
            <a:off x="719572" y="361747"/>
            <a:ext cx="7920880" cy="374073"/>
          </a:xfrm>
        </p:spPr>
        <p:txBody>
          <a:bodyPr/>
          <a:lstStyle/>
          <a:p>
            <a:r>
              <a:rPr lang="en-US" smtClean="0"/>
              <a:t>Click to edit Master title style</a:t>
            </a:r>
            <a:endParaRPr lang="en-US"/>
          </a:p>
        </p:txBody>
      </p:sp>
      <p:sp>
        <p:nvSpPr>
          <p:cNvPr id="5"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
        <p:nvSpPr>
          <p:cNvPr id="7" name="Content Placeholder 6"/>
          <p:cNvSpPr>
            <a:spLocks noGrp="1"/>
          </p:cNvSpPr>
          <p:nvPr>
            <p:ph sz="quarter" idx="15"/>
          </p:nvPr>
        </p:nvSpPr>
        <p:spPr>
          <a:xfrm>
            <a:off x="863600" y="1276350"/>
            <a:ext cx="7777163"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a:lvl4pPr>
            <a:lvl5pPr>
              <a:spcBef>
                <a:spcPts val="4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Only">
    <p:spTree>
      <p:nvGrpSpPr>
        <p:cNvPr id="1" name=""/>
        <p:cNvGrpSpPr/>
        <p:nvPr/>
      </p:nvGrpSpPr>
      <p:grpSpPr>
        <a:xfrm>
          <a:off x="0" y="0"/>
          <a:ext cx="0" cy="0"/>
          <a:chOff x="0" y="0"/>
          <a:chExt cx="0" cy="0"/>
        </a:xfrm>
      </p:grpSpPr>
      <p:sp>
        <p:nvSpPr>
          <p:cNvPr id="6" name="Title 5"/>
          <p:cNvSpPr>
            <a:spLocks noGrp="1"/>
          </p:cNvSpPr>
          <p:nvPr>
            <p:ph type="title"/>
          </p:nvPr>
        </p:nvSpPr>
        <p:spPr>
          <a:xfrm>
            <a:off x="719572" y="361747"/>
            <a:ext cx="7920880" cy="374073"/>
          </a:xfrm>
        </p:spPr>
        <p:txBody>
          <a:bodyPr/>
          <a:lstStyle/>
          <a:p>
            <a:r>
              <a:rPr lang="en-US" smtClean="0"/>
              <a:t>Click to edit Master title style</a:t>
            </a:r>
            <a:endParaRPr lang="en-US"/>
          </a:p>
        </p:txBody>
      </p:sp>
      <p:sp>
        <p:nvSpPr>
          <p:cNvPr id="4" name="Content Placeholder 6"/>
          <p:cNvSpPr>
            <a:spLocks noGrp="1"/>
          </p:cNvSpPr>
          <p:nvPr>
            <p:ph sz="quarter" idx="15"/>
          </p:nvPr>
        </p:nvSpPr>
        <p:spPr>
          <a:xfrm>
            <a:off x="863600" y="879562"/>
            <a:ext cx="7777163" cy="35643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863601" y="1276350"/>
            <a:ext cx="3744404" cy="31683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Content Placeholder 6"/>
          <p:cNvSpPr>
            <a:spLocks noGrp="1"/>
          </p:cNvSpPr>
          <p:nvPr>
            <p:ph sz="quarter" idx="16"/>
          </p:nvPr>
        </p:nvSpPr>
        <p:spPr>
          <a:xfrm>
            <a:off x="4716016" y="1275606"/>
            <a:ext cx="3744404" cy="31683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3" name="Espace réservé du texte 3"/>
          <p:cNvSpPr>
            <a:spLocks noGrp="1" noChangeAspect="1"/>
          </p:cNvSpPr>
          <p:nvPr>
            <p:ph type="body" sz="quarter" idx="10" hasCustomPrompt="1"/>
          </p:nvPr>
        </p:nvSpPr>
        <p:spPr>
          <a:xfrm>
            <a:off x="1650320" y="113167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4" name="Espace réservé du texte 5"/>
          <p:cNvSpPr>
            <a:spLocks noGrp="1"/>
          </p:cNvSpPr>
          <p:nvPr>
            <p:ph type="body" sz="quarter" idx="11" hasCustomPrompt="1"/>
          </p:nvPr>
        </p:nvSpPr>
        <p:spPr>
          <a:xfrm>
            <a:off x="2412320" y="1131670"/>
            <a:ext cx="5040000"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5" name="Espace réservé du texte 3"/>
          <p:cNvSpPr>
            <a:spLocks noGrp="1" noChangeAspect="1"/>
          </p:cNvSpPr>
          <p:nvPr>
            <p:ph type="body" sz="quarter" idx="12" hasCustomPrompt="1"/>
          </p:nvPr>
        </p:nvSpPr>
        <p:spPr>
          <a:xfrm>
            <a:off x="1650320" y="1668708"/>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6" name="Espace réservé du texte 5"/>
          <p:cNvSpPr>
            <a:spLocks noGrp="1"/>
          </p:cNvSpPr>
          <p:nvPr>
            <p:ph type="body" sz="quarter" idx="13" hasCustomPrompt="1"/>
          </p:nvPr>
        </p:nvSpPr>
        <p:spPr>
          <a:xfrm>
            <a:off x="2412320" y="1668708"/>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7" name="Espace réservé du texte 3"/>
          <p:cNvSpPr>
            <a:spLocks noGrp="1" noChangeAspect="1"/>
          </p:cNvSpPr>
          <p:nvPr>
            <p:ph type="body" sz="quarter" idx="14" hasCustomPrompt="1"/>
          </p:nvPr>
        </p:nvSpPr>
        <p:spPr>
          <a:xfrm>
            <a:off x="1650320" y="221175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8" name="Espace réservé du texte 5"/>
          <p:cNvSpPr>
            <a:spLocks noGrp="1"/>
          </p:cNvSpPr>
          <p:nvPr>
            <p:ph type="body" sz="quarter" idx="15" hasCustomPrompt="1"/>
          </p:nvPr>
        </p:nvSpPr>
        <p:spPr>
          <a:xfrm>
            <a:off x="2412320" y="221175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9" name="Espace réservé du texte 3"/>
          <p:cNvSpPr>
            <a:spLocks noGrp="1" noChangeAspect="1"/>
          </p:cNvSpPr>
          <p:nvPr>
            <p:ph type="body" sz="quarter" idx="16" hasCustomPrompt="1"/>
          </p:nvPr>
        </p:nvSpPr>
        <p:spPr>
          <a:xfrm>
            <a:off x="1650320" y="275181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0" name="Espace réservé du texte 5"/>
          <p:cNvSpPr>
            <a:spLocks noGrp="1"/>
          </p:cNvSpPr>
          <p:nvPr>
            <p:ph type="body" sz="quarter" idx="17" hasCustomPrompt="1"/>
          </p:nvPr>
        </p:nvSpPr>
        <p:spPr>
          <a:xfrm>
            <a:off x="2412320" y="275181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1" name="Espace réservé du texte 3"/>
          <p:cNvSpPr>
            <a:spLocks noGrp="1" noChangeAspect="1"/>
          </p:cNvSpPr>
          <p:nvPr>
            <p:ph type="body" sz="quarter" idx="18" hasCustomPrompt="1"/>
          </p:nvPr>
        </p:nvSpPr>
        <p:spPr>
          <a:xfrm>
            <a:off x="1650320" y="329187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2" name="Espace réservé du texte 5"/>
          <p:cNvSpPr>
            <a:spLocks noGrp="1"/>
          </p:cNvSpPr>
          <p:nvPr>
            <p:ph type="body" sz="quarter" idx="19" hasCustomPrompt="1"/>
          </p:nvPr>
        </p:nvSpPr>
        <p:spPr>
          <a:xfrm>
            <a:off x="2412320" y="329187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3" name="Espace réservé du texte 3"/>
          <p:cNvSpPr>
            <a:spLocks noGrp="1" noChangeAspect="1"/>
          </p:cNvSpPr>
          <p:nvPr>
            <p:ph type="body" sz="quarter" idx="20" hasCustomPrompt="1"/>
          </p:nvPr>
        </p:nvSpPr>
        <p:spPr>
          <a:xfrm>
            <a:off x="1650320" y="383193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4" name="Espace réservé du texte 5"/>
          <p:cNvSpPr>
            <a:spLocks noGrp="1"/>
          </p:cNvSpPr>
          <p:nvPr>
            <p:ph type="body" sz="quarter" idx="21" hasCustomPrompt="1"/>
          </p:nvPr>
        </p:nvSpPr>
        <p:spPr>
          <a:xfrm>
            <a:off x="2412320" y="383193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5" name="Title 14"/>
          <p:cNvSpPr>
            <a:spLocks noGrp="1"/>
          </p:cNvSpPr>
          <p:nvPr>
            <p:ph type="title"/>
          </p:nvPr>
        </p:nvSpPr>
        <p:spPr/>
        <p:txBody>
          <a:bodyPr/>
          <a:lstStyle/>
          <a:p>
            <a:r>
              <a:rPr lang="en-US" noProof="0" smtClean="0"/>
              <a:t>Click to edit Master title style</a:t>
            </a:r>
            <a:endParaRPr lang="en-US" noProof="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and Content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Content Placeholder 6"/>
          <p:cNvSpPr>
            <a:spLocks noGrp="1"/>
          </p:cNvSpPr>
          <p:nvPr>
            <p:ph sz="quarter" idx="15"/>
          </p:nvPr>
        </p:nvSpPr>
        <p:spPr>
          <a:xfrm>
            <a:off x="863600" y="879562"/>
            <a:ext cx="7777163" cy="35643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baseline="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7"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Arial Narrow" pitchFamily="34" charset="0"/>
                <a:ea typeface="+mn-ea"/>
                <a:cs typeface="Arial Narrow" pitchFamily="34" charset="0"/>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a:xfrm>
            <a:off x="719572" y="361747"/>
            <a:ext cx="7920880" cy="374073"/>
          </a:xfrm>
        </p:spPr>
        <p:txBody>
          <a:bodyPr/>
          <a:lstStyle/>
          <a:p>
            <a:r>
              <a:rPr lang="en-US" smtClean="0"/>
              <a:t>Click to edit Master title style</a:t>
            </a:r>
            <a:endParaRPr lang="en-US"/>
          </a:p>
        </p:txBody>
      </p:sp>
      <p:sp>
        <p:nvSpPr>
          <p:cNvPr id="5"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
        <p:nvSpPr>
          <p:cNvPr id="7" name="Content Placeholder 6"/>
          <p:cNvSpPr>
            <a:spLocks noGrp="1"/>
          </p:cNvSpPr>
          <p:nvPr>
            <p:ph sz="quarter" idx="15"/>
          </p:nvPr>
        </p:nvSpPr>
        <p:spPr>
          <a:xfrm>
            <a:off x="863600" y="1276350"/>
            <a:ext cx="7777163"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a:lvl4pPr>
            <a:lvl5pPr>
              <a:spcBef>
                <a:spcPts val="4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Only">
    <p:spTree>
      <p:nvGrpSpPr>
        <p:cNvPr id="1" name=""/>
        <p:cNvGrpSpPr/>
        <p:nvPr/>
      </p:nvGrpSpPr>
      <p:grpSpPr>
        <a:xfrm>
          <a:off x="0" y="0"/>
          <a:ext cx="0" cy="0"/>
          <a:chOff x="0" y="0"/>
          <a:chExt cx="0" cy="0"/>
        </a:xfrm>
      </p:grpSpPr>
      <p:sp>
        <p:nvSpPr>
          <p:cNvPr id="6" name="Title 5"/>
          <p:cNvSpPr>
            <a:spLocks noGrp="1"/>
          </p:cNvSpPr>
          <p:nvPr>
            <p:ph type="title"/>
          </p:nvPr>
        </p:nvSpPr>
        <p:spPr>
          <a:xfrm>
            <a:off x="719572" y="361747"/>
            <a:ext cx="7920880" cy="374073"/>
          </a:xfrm>
        </p:spPr>
        <p:txBody>
          <a:bodyPr/>
          <a:lstStyle/>
          <a:p>
            <a:r>
              <a:rPr lang="en-US" smtClean="0"/>
              <a:t>Click to edit Master title style</a:t>
            </a:r>
            <a:endParaRPr lang="en-US" dirty="0"/>
          </a:p>
        </p:txBody>
      </p:sp>
      <p:sp>
        <p:nvSpPr>
          <p:cNvPr id="4" name="Content Placeholder 6"/>
          <p:cNvSpPr>
            <a:spLocks noGrp="1"/>
          </p:cNvSpPr>
          <p:nvPr>
            <p:ph sz="quarter" idx="15"/>
          </p:nvPr>
        </p:nvSpPr>
        <p:spPr>
          <a:xfrm>
            <a:off x="863600" y="879562"/>
            <a:ext cx="7777163" cy="35643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863601" y="1276350"/>
            <a:ext cx="3744404" cy="31683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Content Placeholder 6"/>
          <p:cNvSpPr>
            <a:spLocks noGrp="1"/>
          </p:cNvSpPr>
          <p:nvPr>
            <p:ph sz="quarter" idx="16"/>
          </p:nvPr>
        </p:nvSpPr>
        <p:spPr>
          <a:xfrm>
            <a:off x="4716016" y="1275606"/>
            <a:ext cx="3744404" cy="31683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3" name="Espace réservé du texte 3"/>
          <p:cNvSpPr>
            <a:spLocks noGrp="1" noChangeAspect="1"/>
          </p:cNvSpPr>
          <p:nvPr>
            <p:ph type="body" sz="quarter" idx="10" hasCustomPrompt="1"/>
          </p:nvPr>
        </p:nvSpPr>
        <p:spPr>
          <a:xfrm>
            <a:off x="1650320" y="113167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4" name="Espace réservé du texte 5"/>
          <p:cNvSpPr>
            <a:spLocks noGrp="1"/>
          </p:cNvSpPr>
          <p:nvPr>
            <p:ph type="body" sz="quarter" idx="11" hasCustomPrompt="1"/>
          </p:nvPr>
        </p:nvSpPr>
        <p:spPr>
          <a:xfrm>
            <a:off x="2412320" y="1131670"/>
            <a:ext cx="5040000"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5" name="Espace réservé du texte 3"/>
          <p:cNvSpPr>
            <a:spLocks noGrp="1" noChangeAspect="1"/>
          </p:cNvSpPr>
          <p:nvPr>
            <p:ph type="body" sz="quarter" idx="12" hasCustomPrompt="1"/>
          </p:nvPr>
        </p:nvSpPr>
        <p:spPr>
          <a:xfrm>
            <a:off x="1650320" y="1668708"/>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6" name="Espace réservé du texte 5"/>
          <p:cNvSpPr>
            <a:spLocks noGrp="1"/>
          </p:cNvSpPr>
          <p:nvPr>
            <p:ph type="body" sz="quarter" idx="13" hasCustomPrompt="1"/>
          </p:nvPr>
        </p:nvSpPr>
        <p:spPr>
          <a:xfrm>
            <a:off x="2412320" y="1668708"/>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7" name="Espace réservé du texte 3"/>
          <p:cNvSpPr>
            <a:spLocks noGrp="1" noChangeAspect="1"/>
          </p:cNvSpPr>
          <p:nvPr>
            <p:ph type="body" sz="quarter" idx="14" hasCustomPrompt="1"/>
          </p:nvPr>
        </p:nvSpPr>
        <p:spPr>
          <a:xfrm>
            <a:off x="1650320" y="221175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8" name="Espace réservé du texte 5"/>
          <p:cNvSpPr>
            <a:spLocks noGrp="1"/>
          </p:cNvSpPr>
          <p:nvPr>
            <p:ph type="body" sz="quarter" idx="15" hasCustomPrompt="1"/>
          </p:nvPr>
        </p:nvSpPr>
        <p:spPr>
          <a:xfrm>
            <a:off x="2412320" y="221175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9" name="Espace réservé du texte 3"/>
          <p:cNvSpPr>
            <a:spLocks noGrp="1" noChangeAspect="1"/>
          </p:cNvSpPr>
          <p:nvPr>
            <p:ph type="body" sz="quarter" idx="16" hasCustomPrompt="1"/>
          </p:nvPr>
        </p:nvSpPr>
        <p:spPr>
          <a:xfrm>
            <a:off x="1650320" y="275181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0" name="Espace réservé du texte 5"/>
          <p:cNvSpPr>
            <a:spLocks noGrp="1"/>
          </p:cNvSpPr>
          <p:nvPr>
            <p:ph type="body" sz="quarter" idx="17" hasCustomPrompt="1"/>
          </p:nvPr>
        </p:nvSpPr>
        <p:spPr>
          <a:xfrm>
            <a:off x="2412320" y="275181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1" name="Espace réservé du texte 3"/>
          <p:cNvSpPr>
            <a:spLocks noGrp="1" noChangeAspect="1"/>
          </p:cNvSpPr>
          <p:nvPr>
            <p:ph type="body" sz="quarter" idx="18" hasCustomPrompt="1"/>
          </p:nvPr>
        </p:nvSpPr>
        <p:spPr>
          <a:xfrm>
            <a:off x="1650320" y="329187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2" name="Espace réservé du texte 5"/>
          <p:cNvSpPr>
            <a:spLocks noGrp="1"/>
          </p:cNvSpPr>
          <p:nvPr>
            <p:ph type="body" sz="quarter" idx="19" hasCustomPrompt="1"/>
          </p:nvPr>
        </p:nvSpPr>
        <p:spPr>
          <a:xfrm>
            <a:off x="2412320" y="329187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3" name="Espace réservé du texte 3"/>
          <p:cNvSpPr>
            <a:spLocks noGrp="1" noChangeAspect="1"/>
          </p:cNvSpPr>
          <p:nvPr>
            <p:ph type="body" sz="quarter" idx="20" hasCustomPrompt="1"/>
          </p:nvPr>
        </p:nvSpPr>
        <p:spPr>
          <a:xfrm>
            <a:off x="1650320" y="383193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4" name="Espace réservé du texte 5"/>
          <p:cNvSpPr>
            <a:spLocks noGrp="1"/>
          </p:cNvSpPr>
          <p:nvPr>
            <p:ph type="body" sz="quarter" idx="21" hasCustomPrompt="1"/>
          </p:nvPr>
        </p:nvSpPr>
        <p:spPr>
          <a:xfrm>
            <a:off x="2412320" y="383193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5" name="Title 14"/>
          <p:cNvSpPr>
            <a:spLocks noGrp="1"/>
          </p:cNvSpPr>
          <p:nvPr>
            <p:ph type="title"/>
          </p:nvPr>
        </p:nvSpPr>
        <p:spPr/>
        <p:txBody>
          <a:bodyPr/>
          <a:lstStyle/>
          <a:p>
            <a:r>
              <a:rPr lang="en-US" noProof="0" smtClean="0"/>
              <a:t>Click to edit Master title style</a:t>
            </a:r>
            <a:endParaRPr lang="en-US" noProof="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7"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Arial Narrow" pitchFamily="34" charset="0"/>
                <a:ea typeface="+mn-ea"/>
                <a:cs typeface="Arial Narrow" pitchFamily="34" charset="0"/>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a:xfrm>
            <a:off x="719572" y="361747"/>
            <a:ext cx="7920880" cy="374073"/>
          </a:xfrm>
        </p:spPr>
        <p:txBody>
          <a:bodyPr/>
          <a:lstStyle/>
          <a:p>
            <a:r>
              <a:rPr lang="en-US" smtClean="0"/>
              <a:t>Click to edit Master title style</a:t>
            </a:r>
            <a:endParaRPr lang="en-US"/>
          </a:p>
        </p:txBody>
      </p:sp>
      <p:sp>
        <p:nvSpPr>
          <p:cNvPr id="5"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
        <p:nvSpPr>
          <p:cNvPr id="7" name="Content Placeholder 6"/>
          <p:cNvSpPr>
            <a:spLocks noGrp="1"/>
          </p:cNvSpPr>
          <p:nvPr>
            <p:ph sz="quarter" idx="15"/>
          </p:nvPr>
        </p:nvSpPr>
        <p:spPr>
          <a:xfrm>
            <a:off x="863600" y="1276350"/>
            <a:ext cx="7777163"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a:lvl4pPr>
            <a:lvl5pPr>
              <a:spcBef>
                <a:spcPts val="4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baseline="0"/>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863601" y="1276350"/>
            <a:ext cx="3744404" cy="31683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Content Placeholder 6"/>
          <p:cNvSpPr>
            <a:spLocks noGrp="1"/>
          </p:cNvSpPr>
          <p:nvPr>
            <p:ph sz="quarter" idx="16"/>
          </p:nvPr>
        </p:nvSpPr>
        <p:spPr>
          <a:xfrm>
            <a:off x="4716016" y="1275606"/>
            <a:ext cx="3744404" cy="31683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Only">
    <p:spTree>
      <p:nvGrpSpPr>
        <p:cNvPr id="1" name=""/>
        <p:cNvGrpSpPr/>
        <p:nvPr/>
      </p:nvGrpSpPr>
      <p:grpSpPr>
        <a:xfrm>
          <a:off x="0" y="0"/>
          <a:ext cx="0" cy="0"/>
          <a:chOff x="0" y="0"/>
          <a:chExt cx="0" cy="0"/>
        </a:xfrm>
      </p:grpSpPr>
      <p:sp>
        <p:nvSpPr>
          <p:cNvPr id="6" name="Title 5"/>
          <p:cNvSpPr>
            <a:spLocks noGrp="1"/>
          </p:cNvSpPr>
          <p:nvPr>
            <p:ph type="title"/>
          </p:nvPr>
        </p:nvSpPr>
        <p:spPr>
          <a:xfrm>
            <a:off x="719572" y="361747"/>
            <a:ext cx="7920880" cy="374073"/>
          </a:xfrm>
        </p:spPr>
        <p:txBody>
          <a:bodyPr/>
          <a:lstStyle/>
          <a:p>
            <a:r>
              <a:rPr lang="en-US" smtClean="0"/>
              <a:t>Click to edit Master title style</a:t>
            </a:r>
            <a:endParaRPr lang="en-US"/>
          </a:p>
        </p:txBody>
      </p:sp>
      <p:sp>
        <p:nvSpPr>
          <p:cNvPr id="4" name="Content Placeholder 6"/>
          <p:cNvSpPr>
            <a:spLocks noGrp="1"/>
          </p:cNvSpPr>
          <p:nvPr>
            <p:ph sz="quarter" idx="15"/>
          </p:nvPr>
        </p:nvSpPr>
        <p:spPr>
          <a:xfrm>
            <a:off x="863600" y="879562"/>
            <a:ext cx="7777163" cy="35643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863601" y="1276350"/>
            <a:ext cx="3744404" cy="31683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Content Placeholder 6"/>
          <p:cNvSpPr>
            <a:spLocks noGrp="1"/>
          </p:cNvSpPr>
          <p:nvPr>
            <p:ph sz="quarter" idx="16"/>
          </p:nvPr>
        </p:nvSpPr>
        <p:spPr>
          <a:xfrm>
            <a:off x="4716016" y="1275606"/>
            <a:ext cx="3744404" cy="31683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3" name="Espace réservé du texte 3"/>
          <p:cNvSpPr>
            <a:spLocks noGrp="1" noChangeAspect="1"/>
          </p:cNvSpPr>
          <p:nvPr>
            <p:ph type="body" sz="quarter" idx="10" hasCustomPrompt="1"/>
          </p:nvPr>
        </p:nvSpPr>
        <p:spPr>
          <a:xfrm>
            <a:off x="1650320" y="113167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4" name="Espace réservé du texte 5"/>
          <p:cNvSpPr>
            <a:spLocks noGrp="1"/>
          </p:cNvSpPr>
          <p:nvPr>
            <p:ph type="body" sz="quarter" idx="11" hasCustomPrompt="1"/>
          </p:nvPr>
        </p:nvSpPr>
        <p:spPr>
          <a:xfrm>
            <a:off x="2412320" y="1131670"/>
            <a:ext cx="5040000"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5" name="Espace réservé du texte 3"/>
          <p:cNvSpPr>
            <a:spLocks noGrp="1" noChangeAspect="1"/>
          </p:cNvSpPr>
          <p:nvPr>
            <p:ph type="body" sz="quarter" idx="12" hasCustomPrompt="1"/>
          </p:nvPr>
        </p:nvSpPr>
        <p:spPr>
          <a:xfrm>
            <a:off x="1650320" y="1668708"/>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6" name="Espace réservé du texte 5"/>
          <p:cNvSpPr>
            <a:spLocks noGrp="1"/>
          </p:cNvSpPr>
          <p:nvPr>
            <p:ph type="body" sz="quarter" idx="13" hasCustomPrompt="1"/>
          </p:nvPr>
        </p:nvSpPr>
        <p:spPr>
          <a:xfrm>
            <a:off x="2412320" y="1668708"/>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7" name="Espace réservé du texte 3"/>
          <p:cNvSpPr>
            <a:spLocks noGrp="1" noChangeAspect="1"/>
          </p:cNvSpPr>
          <p:nvPr>
            <p:ph type="body" sz="quarter" idx="14" hasCustomPrompt="1"/>
          </p:nvPr>
        </p:nvSpPr>
        <p:spPr>
          <a:xfrm>
            <a:off x="1650320" y="221175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8" name="Espace réservé du texte 5"/>
          <p:cNvSpPr>
            <a:spLocks noGrp="1"/>
          </p:cNvSpPr>
          <p:nvPr>
            <p:ph type="body" sz="quarter" idx="15" hasCustomPrompt="1"/>
          </p:nvPr>
        </p:nvSpPr>
        <p:spPr>
          <a:xfrm>
            <a:off x="2412320" y="221175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9" name="Espace réservé du texte 3"/>
          <p:cNvSpPr>
            <a:spLocks noGrp="1" noChangeAspect="1"/>
          </p:cNvSpPr>
          <p:nvPr>
            <p:ph type="body" sz="quarter" idx="16" hasCustomPrompt="1"/>
          </p:nvPr>
        </p:nvSpPr>
        <p:spPr>
          <a:xfrm>
            <a:off x="1650320" y="275181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0" name="Espace réservé du texte 5"/>
          <p:cNvSpPr>
            <a:spLocks noGrp="1"/>
          </p:cNvSpPr>
          <p:nvPr>
            <p:ph type="body" sz="quarter" idx="17" hasCustomPrompt="1"/>
          </p:nvPr>
        </p:nvSpPr>
        <p:spPr>
          <a:xfrm>
            <a:off x="2412320" y="275181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1" name="Espace réservé du texte 3"/>
          <p:cNvSpPr>
            <a:spLocks noGrp="1" noChangeAspect="1"/>
          </p:cNvSpPr>
          <p:nvPr>
            <p:ph type="body" sz="quarter" idx="18" hasCustomPrompt="1"/>
          </p:nvPr>
        </p:nvSpPr>
        <p:spPr>
          <a:xfrm>
            <a:off x="1650320" y="329187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2" name="Espace réservé du texte 5"/>
          <p:cNvSpPr>
            <a:spLocks noGrp="1"/>
          </p:cNvSpPr>
          <p:nvPr>
            <p:ph type="body" sz="quarter" idx="19" hasCustomPrompt="1"/>
          </p:nvPr>
        </p:nvSpPr>
        <p:spPr>
          <a:xfrm>
            <a:off x="2412320" y="329187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3" name="Espace réservé du texte 3"/>
          <p:cNvSpPr>
            <a:spLocks noGrp="1" noChangeAspect="1"/>
          </p:cNvSpPr>
          <p:nvPr>
            <p:ph type="body" sz="quarter" idx="20" hasCustomPrompt="1"/>
          </p:nvPr>
        </p:nvSpPr>
        <p:spPr>
          <a:xfrm>
            <a:off x="1650320" y="383193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4" name="Espace réservé du texte 5"/>
          <p:cNvSpPr>
            <a:spLocks noGrp="1"/>
          </p:cNvSpPr>
          <p:nvPr>
            <p:ph type="body" sz="quarter" idx="21" hasCustomPrompt="1"/>
          </p:nvPr>
        </p:nvSpPr>
        <p:spPr>
          <a:xfrm>
            <a:off x="2412320" y="383193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5" name="Title 14"/>
          <p:cNvSpPr>
            <a:spLocks noGrp="1"/>
          </p:cNvSpPr>
          <p:nvPr>
            <p:ph type="title"/>
          </p:nvPr>
        </p:nvSpPr>
        <p:spPr/>
        <p:txBody>
          <a:bodyPr/>
          <a:lstStyle/>
          <a:p>
            <a:r>
              <a:rPr lang="en-US" noProof="0" smtClean="0"/>
              <a:t>Click to edit Master title style</a:t>
            </a:r>
            <a:endParaRPr lang="en-US" noProof="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7"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Arial Narrow" pitchFamily="34" charset="0"/>
                <a:ea typeface="+mn-ea"/>
                <a:cs typeface="Arial Narrow" pitchFamily="34" charset="0"/>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a:xfrm>
            <a:off x="719572" y="361747"/>
            <a:ext cx="7920880" cy="374073"/>
          </a:xfrm>
        </p:spPr>
        <p:txBody>
          <a:bodyPr/>
          <a:lstStyle/>
          <a:p>
            <a:r>
              <a:rPr lang="en-US" smtClean="0"/>
              <a:t>Click to edit Master title style</a:t>
            </a:r>
            <a:endParaRPr lang="en-US"/>
          </a:p>
        </p:txBody>
      </p:sp>
      <p:sp>
        <p:nvSpPr>
          <p:cNvPr id="5"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
        <p:nvSpPr>
          <p:cNvPr id="7" name="Content Placeholder 6"/>
          <p:cNvSpPr>
            <a:spLocks noGrp="1"/>
          </p:cNvSpPr>
          <p:nvPr>
            <p:ph sz="quarter" idx="15"/>
          </p:nvPr>
        </p:nvSpPr>
        <p:spPr>
          <a:xfrm>
            <a:off x="863600" y="1276350"/>
            <a:ext cx="7777163"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a:lvl4pPr>
            <a:lvl5pPr>
              <a:spcBef>
                <a:spcPts val="4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nd Content Only">
    <p:spTree>
      <p:nvGrpSpPr>
        <p:cNvPr id="1" name=""/>
        <p:cNvGrpSpPr/>
        <p:nvPr/>
      </p:nvGrpSpPr>
      <p:grpSpPr>
        <a:xfrm>
          <a:off x="0" y="0"/>
          <a:ext cx="0" cy="0"/>
          <a:chOff x="0" y="0"/>
          <a:chExt cx="0" cy="0"/>
        </a:xfrm>
      </p:grpSpPr>
      <p:sp>
        <p:nvSpPr>
          <p:cNvPr id="6" name="Title 5"/>
          <p:cNvSpPr>
            <a:spLocks noGrp="1"/>
          </p:cNvSpPr>
          <p:nvPr>
            <p:ph type="title"/>
          </p:nvPr>
        </p:nvSpPr>
        <p:spPr>
          <a:xfrm>
            <a:off x="719572" y="361747"/>
            <a:ext cx="7920880" cy="374073"/>
          </a:xfrm>
        </p:spPr>
        <p:txBody>
          <a:bodyPr/>
          <a:lstStyle/>
          <a:p>
            <a:r>
              <a:rPr lang="en-US" smtClean="0"/>
              <a:t>Click to edit Master title style</a:t>
            </a:r>
            <a:endParaRPr lang="en-US"/>
          </a:p>
        </p:txBody>
      </p:sp>
      <p:sp>
        <p:nvSpPr>
          <p:cNvPr id="4" name="Content Placeholder 6"/>
          <p:cNvSpPr>
            <a:spLocks noGrp="1"/>
          </p:cNvSpPr>
          <p:nvPr>
            <p:ph sz="quarter" idx="15"/>
          </p:nvPr>
        </p:nvSpPr>
        <p:spPr>
          <a:xfrm>
            <a:off x="863600" y="879562"/>
            <a:ext cx="7777163" cy="35643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863601" y="1276350"/>
            <a:ext cx="3744404" cy="31683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Content Placeholder 6"/>
          <p:cNvSpPr>
            <a:spLocks noGrp="1"/>
          </p:cNvSpPr>
          <p:nvPr>
            <p:ph sz="quarter" idx="16"/>
          </p:nvPr>
        </p:nvSpPr>
        <p:spPr>
          <a:xfrm>
            <a:off x="4716016" y="1275606"/>
            <a:ext cx="3744404" cy="31683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pic>
        <p:nvPicPr>
          <p:cNvPr id="4" name="Image 6" descr="3DS_emblem_3D_pers1_PPT.jpg"/>
          <p:cNvPicPr>
            <a:picLocks noChangeAspect="1"/>
          </p:cNvPicPr>
          <p:nvPr userDrawn="1"/>
        </p:nvPicPr>
        <p:blipFill>
          <a:blip r:embed="rId2" cstate="print"/>
          <a:stretch>
            <a:fillRect/>
          </a:stretch>
        </p:blipFill>
        <p:spPr>
          <a:xfrm>
            <a:off x="1115616" y="2182096"/>
            <a:ext cx="3528000" cy="2961404"/>
          </a:xfrm>
          <a:prstGeom prst="rect">
            <a:avLst/>
          </a:prstGeom>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3" name="Espace réservé du texte 3"/>
          <p:cNvSpPr>
            <a:spLocks noGrp="1" noChangeAspect="1"/>
          </p:cNvSpPr>
          <p:nvPr>
            <p:ph type="body" sz="quarter" idx="10" hasCustomPrompt="1"/>
          </p:nvPr>
        </p:nvSpPr>
        <p:spPr>
          <a:xfrm>
            <a:off x="1650320" y="113167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4" name="Espace réservé du texte 5"/>
          <p:cNvSpPr>
            <a:spLocks noGrp="1"/>
          </p:cNvSpPr>
          <p:nvPr>
            <p:ph type="body" sz="quarter" idx="11" hasCustomPrompt="1"/>
          </p:nvPr>
        </p:nvSpPr>
        <p:spPr>
          <a:xfrm>
            <a:off x="2412320" y="1131670"/>
            <a:ext cx="5040000"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5" name="Espace réservé du texte 3"/>
          <p:cNvSpPr>
            <a:spLocks noGrp="1" noChangeAspect="1"/>
          </p:cNvSpPr>
          <p:nvPr>
            <p:ph type="body" sz="quarter" idx="12" hasCustomPrompt="1"/>
          </p:nvPr>
        </p:nvSpPr>
        <p:spPr>
          <a:xfrm>
            <a:off x="1650320" y="1668708"/>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6" name="Espace réservé du texte 5"/>
          <p:cNvSpPr>
            <a:spLocks noGrp="1"/>
          </p:cNvSpPr>
          <p:nvPr>
            <p:ph type="body" sz="quarter" idx="13" hasCustomPrompt="1"/>
          </p:nvPr>
        </p:nvSpPr>
        <p:spPr>
          <a:xfrm>
            <a:off x="2412320" y="1668708"/>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7" name="Espace réservé du texte 3"/>
          <p:cNvSpPr>
            <a:spLocks noGrp="1" noChangeAspect="1"/>
          </p:cNvSpPr>
          <p:nvPr>
            <p:ph type="body" sz="quarter" idx="14" hasCustomPrompt="1"/>
          </p:nvPr>
        </p:nvSpPr>
        <p:spPr>
          <a:xfrm>
            <a:off x="1650320" y="221175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8" name="Espace réservé du texte 5"/>
          <p:cNvSpPr>
            <a:spLocks noGrp="1"/>
          </p:cNvSpPr>
          <p:nvPr>
            <p:ph type="body" sz="quarter" idx="15" hasCustomPrompt="1"/>
          </p:nvPr>
        </p:nvSpPr>
        <p:spPr>
          <a:xfrm>
            <a:off x="2412320" y="221175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9" name="Espace réservé du texte 3"/>
          <p:cNvSpPr>
            <a:spLocks noGrp="1" noChangeAspect="1"/>
          </p:cNvSpPr>
          <p:nvPr>
            <p:ph type="body" sz="quarter" idx="16" hasCustomPrompt="1"/>
          </p:nvPr>
        </p:nvSpPr>
        <p:spPr>
          <a:xfrm>
            <a:off x="1650320" y="275181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0" name="Espace réservé du texte 5"/>
          <p:cNvSpPr>
            <a:spLocks noGrp="1"/>
          </p:cNvSpPr>
          <p:nvPr>
            <p:ph type="body" sz="quarter" idx="17" hasCustomPrompt="1"/>
          </p:nvPr>
        </p:nvSpPr>
        <p:spPr>
          <a:xfrm>
            <a:off x="2412320" y="275181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1" name="Espace réservé du texte 3"/>
          <p:cNvSpPr>
            <a:spLocks noGrp="1" noChangeAspect="1"/>
          </p:cNvSpPr>
          <p:nvPr>
            <p:ph type="body" sz="quarter" idx="18" hasCustomPrompt="1"/>
          </p:nvPr>
        </p:nvSpPr>
        <p:spPr>
          <a:xfrm>
            <a:off x="1650320" y="329187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2" name="Espace réservé du texte 5"/>
          <p:cNvSpPr>
            <a:spLocks noGrp="1"/>
          </p:cNvSpPr>
          <p:nvPr>
            <p:ph type="body" sz="quarter" idx="19" hasCustomPrompt="1"/>
          </p:nvPr>
        </p:nvSpPr>
        <p:spPr>
          <a:xfrm>
            <a:off x="2412320" y="329187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3" name="Espace réservé du texte 3"/>
          <p:cNvSpPr>
            <a:spLocks noGrp="1" noChangeAspect="1"/>
          </p:cNvSpPr>
          <p:nvPr>
            <p:ph type="body" sz="quarter" idx="20" hasCustomPrompt="1"/>
          </p:nvPr>
        </p:nvSpPr>
        <p:spPr>
          <a:xfrm>
            <a:off x="1650320" y="3831930"/>
            <a:ext cx="360000" cy="360000"/>
          </a:xfrm>
          <a:solidFill>
            <a:schemeClr val="tx1"/>
          </a:solidFill>
        </p:spPr>
        <p:txBody>
          <a:bodyPr lIns="36000" tIns="36000" rIns="36000" bIns="36000" anchor="ctr">
            <a:normAutofit/>
          </a:bodyPr>
          <a:lstStyle>
            <a:lvl1pPr algn="ctr">
              <a:buNone/>
              <a:defRPr sz="2000" b="1">
                <a:solidFill>
                  <a:schemeClr val="bg1"/>
                </a:solidFill>
              </a:defRPr>
            </a:lvl1pPr>
            <a:lvl5pPr>
              <a:buNone/>
              <a:defRPr/>
            </a:lvl5pPr>
          </a:lstStyle>
          <a:p>
            <a:pPr lvl="0"/>
            <a:r>
              <a:rPr lang="en-US" noProof="0" smtClean="0"/>
              <a:t>N°</a:t>
            </a:r>
            <a:endParaRPr lang="en-US" noProof="0"/>
          </a:p>
        </p:txBody>
      </p:sp>
      <p:sp>
        <p:nvSpPr>
          <p:cNvPr id="14" name="Espace réservé du texte 5"/>
          <p:cNvSpPr>
            <a:spLocks noGrp="1"/>
          </p:cNvSpPr>
          <p:nvPr>
            <p:ph type="body" sz="quarter" idx="21" hasCustomPrompt="1"/>
          </p:nvPr>
        </p:nvSpPr>
        <p:spPr>
          <a:xfrm>
            <a:off x="2412320" y="3831930"/>
            <a:ext cx="5040000"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5" name="Title 14"/>
          <p:cNvSpPr>
            <a:spLocks noGrp="1"/>
          </p:cNvSpPr>
          <p:nvPr>
            <p:ph type="title"/>
          </p:nvPr>
        </p:nvSpPr>
        <p:spPr/>
        <p:txBody>
          <a:bodyPr/>
          <a:lstStyle/>
          <a:p>
            <a:r>
              <a:rPr lang="en-US" noProof="0" smtClean="0"/>
              <a:t>Click to edit Master title style</a:t>
            </a:r>
            <a:endParaRPr lang="en-US" noProof="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7"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Arial Narrow" pitchFamily="34" charset="0"/>
                <a:ea typeface="+mn-ea"/>
                <a:cs typeface="Arial Narrow" pitchFamily="34" charset="0"/>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a:xfrm>
            <a:off x="719572" y="361747"/>
            <a:ext cx="7920880" cy="374073"/>
          </a:xfrm>
        </p:spPr>
        <p:txBody>
          <a:bodyPr/>
          <a:lstStyle/>
          <a:p>
            <a:r>
              <a:rPr lang="en-US" smtClean="0"/>
              <a:t>Click to edit Master title style</a:t>
            </a:r>
            <a:endParaRPr lang="en-US"/>
          </a:p>
        </p:txBody>
      </p:sp>
      <p:sp>
        <p:nvSpPr>
          <p:cNvPr id="5"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
        <p:nvSpPr>
          <p:cNvPr id="7" name="Content Placeholder 6"/>
          <p:cNvSpPr>
            <a:spLocks noGrp="1"/>
          </p:cNvSpPr>
          <p:nvPr>
            <p:ph sz="quarter" idx="15"/>
          </p:nvPr>
        </p:nvSpPr>
        <p:spPr>
          <a:xfrm>
            <a:off x="863600" y="1276350"/>
            <a:ext cx="7777163"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a:lvl4pPr>
            <a:lvl5pPr>
              <a:spcBef>
                <a:spcPts val="4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Content Only">
    <p:spTree>
      <p:nvGrpSpPr>
        <p:cNvPr id="1" name=""/>
        <p:cNvGrpSpPr/>
        <p:nvPr/>
      </p:nvGrpSpPr>
      <p:grpSpPr>
        <a:xfrm>
          <a:off x="0" y="0"/>
          <a:ext cx="0" cy="0"/>
          <a:chOff x="0" y="0"/>
          <a:chExt cx="0" cy="0"/>
        </a:xfrm>
      </p:grpSpPr>
      <p:sp>
        <p:nvSpPr>
          <p:cNvPr id="6" name="Title 5"/>
          <p:cNvSpPr>
            <a:spLocks noGrp="1"/>
          </p:cNvSpPr>
          <p:nvPr>
            <p:ph type="title"/>
          </p:nvPr>
        </p:nvSpPr>
        <p:spPr>
          <a:xfrm>
            <a:off x="719572" y="361747"/>
            <a:ext cx="7920880" cy="374073"/>
          </a:xfrm>
        </p:spPr>
        <p:txBody>
          <a:bodyPr/>
          <a:lstStyle/>
          <a:p>
            <a:r>
              <a:rPr lang="en-US" smtClean="0"/>
              <a:t>Click to edit Master title style</a:t>
            </a:r>
            <a:endParaRPr lang="en-US"/>
          </a:p>
        </p:txBody>
      </p:sp>
      <p:sp>
        <p:nvSpPr>
          <p:cNvPr id="4" name="Content Placeholder 6"/>
          <p:cNvSpPr>
            <a:spLocks noGrp="1"/>
          </p:cNvSpPr>
          <p:nvPr>
            <p:ph sz="quarter" idx="15"/>
          </p:nvPr>
        </p:nvSpPr>
        <p:spPr>
          <a:xfrm>
            <a:off x="863600" y="879562"/>
            <a:ext cx="7777163" cy="35643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863601" y="1276350"/>
            <a:ext cx="3744404" cy="31683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Content Placeholder 6"/>
          <p:cNvSpPr>
            <a:spLocks noGrp="1"/>
          </p:cNvSpPr>
          <p:nvPr>
            <p:ph sz="quarter" idx="16"/>
          </p:nvPr>
        </p:nvSpPr>
        <p:spPr>
          <a:xfrm>
            <a:off x="4716016" y="1275606"/>
            <a:ext cx="3744404" cy="31683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lvl1pPr>
              <a:defRPr baseline="0"/>
            </a:lvl1pPr>
          </a:lstStyle>
          <a:p>
            <a:r>
              <a:rPr lang="en-US" smtClean="0"/>
              <a:t>Click to edit Master title style</a:t>
            </a:r>
            <a:endParaRPr 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jpe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image" Target="../media/image3.png"/><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image" Target="../media/image2.png"/><Relationship Id="rId5" Type="http://schemas.openxmlformats.org/officeDocument/2006/relationships/slideLayout" Target="../slideLayouts/slideLayout29.xml"/><Relationship Id="rId10" Type="http://schemas.openxmlformats.org/officeDocument/2006/relationships/image" Target="../media/image10.jpeg"/><Relationship Id="rId4" Type="http://schemas.openxmlformats.org/officeDocument/2006/relationships/slideLayout" Target="../slideLayouts/slideLayout28.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image" Target="../media/image2.png"/><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image" Target="../media/image11.jpeg"/><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theme" Target="../theme/theme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image" Target="../media/image3.png"/><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image" Target="../media/image2.png"/><Relationship Id="rId5" Type="http://schemas.openxmlformats.org/officeDocument/2006/relationships/slideLayout" Target="../slideLayouts/slideLayout47.xml"/><Relationship Id="rId10" Type="http://schemas.openxmlformats.org/officeDocument/2006/relationships/image" Target="../media/image12.jpeg"/><Relationship Id="rId4" Type="http://schemas.openxmlformats.org/officeDocument/2006/relationships/slideLayout" Target="../slideLayouts/slideLayout46.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image" Target="../media/image3.png"/><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image" Target="../media/image2.png"/><Relationship Id="rId5" Type="http://schemas.openxmlformats.org/officeDocument/2006/relationships/slideLayout" Target="../slideLayouts/slideLayout55.xml"/><Relationship Id="rId10" Type="http://schemas.openxmlformats.org/officeDocument/2006/relationships/image" Target="../media/image13.png"/><Relationship Id="rId4" Type="http://schemas.openxmlformats.org/officeDocument/2006/relationships/slideLayout" Target="../slideLayouts/slideLayout54.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image" Target="../media/image3.png"/><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image" Target="../media/image14.jpeg"/><Relationship Id="rId5" Type="http://schemas.openxmlformats.org/officeDocument/2006/relationships/slideLayout" Target="../slideLayouts/slideLayout63.xml"/><Relationship Id="rId10" Type="http://schemas.openxmlformats.org/officeDocument/2006/relationships/image" Target="../media/image2.png"/><Relationship Id="rId4" Type="http://schemas.openxmlformats.org/officeDocument/2006/relationships/slideLayout" Target="../slideLayouts/slideLayout62.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image" Target="../media/image3.png"/><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image" Target="../media/image2.png"/><Relationship Id="rId5" Type="http://schemas.openxmlformats.org/officeDocument/2006/relationships/slideLayout" Target="../slideLayouts/slideLayout71.xml"/><Relationship Id="rId10" Type="http://schemas.openxmlformats.org/officeDocument/2006/relationships/image" Target="../media/image15.jpeg"/><Relationship Id="rId4" Type="http://schemas.openxmlformats.org/officeDocument/2006/relationships/slideLayout" Target="../slideLayouts/slideLayout70.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2.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image" Target="../media/image3.png"/><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image" Target="../media/image2.png"/><Relationship Id="rId5" Type="http://schemas.openxmlformats.org/officeDocument/2006/relationships/slideLayout" Target="../slideLayouts/slideLayout79.xml"/><Relationship Id="rId10" Type="http://schemas.openxmlformats.org/officeDocument/2006/relationships/image" Target="../media/image16.jpeg"/><Relationship Id="rId4" Type="http://schemas.openxmlformats.org/officeDocument/2006/relationships/slideLayout" Target="../slideLayouts/slideLayout78.xml"/><Relationship Id="rId9"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0.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image" Target="../media/image3.png"/><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image" Target="../media/image2.png"/><Relationship Id="rId5" Type="http://schemas.openxmlformats.org/officeDocument/2006/relationships/slideLayout" Target="../slideLayouts/slideLayout87.xml"/><Relationship Id="rId10" Type="http://schemas.openxmlformats.org/officeDocument/2006/relationships/image" Target="../media/image17.jpeg"/><Relationship Id="rId4" Type="http://schemas.openxmlformats.org/officeDocument/2006/relationships/slideLayout" Target="../slideLayouts/slideLayout86.xml"/><Relationship Id="rId9"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Image 10" descr="PPT_bar_bottom.jpg"/>
          <p:cNvPicPr>
            <a:picLocks noChangeAspect="1"/>
          </p:cNvPicPr>
          <p:nvPr/>
        </p:nvPicPr>
        <p:blipFill>
          <a:blip r:embed="rId26" cstate="print"/>
          <a:srcRect l="12744"/>
          <a:stretch>
            <a:fillRect/>
          </a:stretch>
        </p:blipFill>
        <p:spPr>
          <a:xfrm>
            <a:off x="0" y="4515966"/>
            <a:ext cx="9144000" cy="627534"/>
          </a:xfrm>
          <a:prstGeom prst="rect">
            <a:avLst/>
          </a:prstGeom>
        </p:spPr>
      </p:pic>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863588" y="1306871"/>
            <a:ext cx="7776864" cy="3093065"/>
          </a:xfrm>
          <a:prstGeom prst="rect">
            <a:avLst/>
          </a:prstGeom>
        </p:spPr>
        <p:txBody>
          <a:bodyPr vert="horz" lIns="87916" tIns="43957" rIns="87916" bIns="4395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noProof="0" dirty="0" smtClean="0"/>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TextBox 5"/>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chemeClr val="tx1"/>
                </a:solidFill>
                <a:effectLst/>
                <a:latin typeface="Arial Narrow" pitchFamily="34" charset="0"/>
                <a:cs typeface="Arial" pitchFamily="34" charset="0"/>
              </a:rPr>
              <a:t>3DS.COM</a:t>
            </a:r>
            <a:r>
              <a:rPr lang="en-US" sz="600" b="0" cap="none" spc="0" baseline="0" dirty="0" smtClean="0">
                <a:ln>
                  <a:noFill/>
                </a:ln>
                <a:solidFill>
                  <a:schemeClr val="tx1"/>
                </a:solidFill>
                <a:effectLst/>
                <a:latin typeface="Arial Narrow" pitchFamily="34" charset="0"/>
                <a:cs typeface="Arial" pitchFamily="34" charset="0"/>
              </a:rPr>
              <a:t> </a:t>
            </a:r>
            <a:r>
              <a:rPr lang="en-US" sz="600" b="0" cap="none" spc="0" dirty="0" smtClean="0">
                <a:ln>
                  <a:noFill/>
                </a:ln>
                <a:solidFill>
                  <a:schemeClr val="tx1"/>
                </a:solidFill>
                <a:effectLst/>
                <a:latin typeface="Arial Narrow" pitchFamily="34" charset="0"/>
                <a:cs typeface="Arial" pitchFamily="34" charset="0"/>
              </a:rPr>
              <a:t>© Dassault </a:t>
            </a:r>
            <a:r>
              <a:rPr lang="en-US" sz="600" b="0" cap="none" spc="0" dirty="0" err="1" smtClean="0">
                <a:ln>
                  <a:noFill/>
                </a:ln>
                <a:solidFill>
                  <a:schemeClr val="tx1"/>
                </a:solidFill>
                <a:effectLst/>
                <a:latin typeface="Arial Narrow" pitchFamily="34" charset="0"/>
                <a:cs typeface="Arial" pitchFamily="34" charset="0"/>
              </a:rPr>
              <a:t>Systèmes</a:t>
            </a:r>
            <a:r>
              <a:rPr lang="en-US" sz="600" b="0" cap="none" spc="0" dirty="0" smtClean="0">
                <a:ln>
                  <a:noFill/>
                </a:ln>
                <a:solidFill>
                  <a:schemeClr val="tx1"/>
                </a:solidFill>
                <a:effectLst/>
                <a:latin typeface="Arial Narrow" pitchFamily="34" charset="0"/>
                <a:cs typeface="Arial" pitchFamily="34" charset="0"/>
              </a:rPr>
              <a:t> | </a:t>
            </a:r>
            <a:r>
              <a:rPr lang="en-US" sz="600" b="0" cap="none" spc="0" noProof="0" dirty="0" smtClean="0">
                <a:ln>
                  <a:noFill/>
                </a:ln>
                <a:solidFill>
                  <a:schemeClr val="tx1"/>
                </a:solidFill>
                <a:effectLst/>
                <a:latin typeface="Arial Narrow" pitchFamily="34" charset="0"/>
                <a:cs typeface="Arial" pitchFamily="34" charset="0"/>
              </a:rPr>
              <a:t>Confidential</a:t>
            </a:r>
            <a:r>
              <a:rPr lang="en-US" sz="600" b="0" cap="none" spc="0" dirty="0" smtClean="0">
                <a:ln>
                  <a:noFill/>
                </a:ln>
                <a:solidFill>
                  <a:schemeClr val="tx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tx1"/>
                </a:solidFill>
                <a:effectLst/>
                <a:latin typeface="Arial Narrow" pitchFamily="34" charset="0"/>
                <a:cs typeface="Arial" pitchFamily="34" charset="0"/>
              </a:rPr>
              <a:pPr algn="ctr"/>
              <a:t>3/15/2016</a:t>
            </a:fld>
            <a:r>
              <a:rPr lang="en-US" sz="600" b="0" cap="none" spc="0" dirty="0" smtClean="0">
                <a:ln>
                  <a:noFill/>
                </a:ln>
                <a:solidFill>
                  <a:schemeClr val="tx1"/>
                </a:solidFill>
                <a:effectLst/>
                <a:latin typeface="Arial Narrow" pitchFamily="34" charset="0"/>
                <a:cs typeface="Arial" pitchFamily="34" charset="0"/>
              </a:rPr>
              <a:t> | ref.: 3DS_Document_2012</a:t>
            </a:r>
            <a:endParaRPr lang="en-US" sz="600" b="0" cap="none" spc="0" dirty="0">
              <a:ln>
                <a:noFill/>
              </a:ln>
              <a:solidFill>
                <a:schemeClr val="tx1"/>
              </a:solidFill>
              <a:effectLst/>
              <a:latin typeface="Arial Narrow"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49" r:id="rId14"/>
    <p:sldLayoutId id="2147483650" r:id="rId15"/>
    <p:sldLayoutId id="2147483668" r:id="rId16"/>
    <p:sldLayoutId id="2147483660" r:id="rId17"/>
    <p:sldLayoutId id="2147483662" r:id="rId18"/>
    <p:sldLayoutId id="2147483652" r:id="rId19"/>
    <p:sldLayoutId id="2147483653" r:id="rId20"/>
    <p:sldLayoutId id="2147483664" r:id="rId21"/>
    <p:sldLayoutId id="2147483654" r:id="rId22"/>
    <p:sldLayoutId id="2147483658" r:id="rId23"/>
    <p:sldLayoutId id="2147483665" r:id="rId24"/>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mj-lt"/>
          <a:ea typeface="+mj-ea"/>
          <a:cs typeface="3ds Condensed"/>
        </a:defRPr>
      </a:lvl1pPr>
    </p:titleStyle>
    <p:bodyStyle>
      <a:lvl1pPr marL="252000" indent="-252000" algn="l" defTabSz="879152" rtl="0" eaLnBrk="1" latinLnBrk="0" hangingPunct="1">
        <a:lnSpc>
          <a:spcPct val="100000"/>
        </a:lnSpc>
        <a:spcBef>
          <a:spcPts val="800"/>
        </a:spcBef>
        <a:buSzPct val="100000"/>
        <a:buFontTx/>
        <a:buBlip>
          <a:blip r:embed="rId27"/>
        </a:buBlip>
        <a:defRPr sz="2000" b="0" i="0" kern="900" spc="0">
          <a:solidFill>
            <a:schemeClr val="tx1"/>
          </a:solidFill>
          <a:latin typeface="+mn-lt"/>
          <a:ea typeface="+mn-ea"/>
          <a:cs typeface="3ds Light"/>
        </a:defRPr>
      </a:lvl1pPr>
      <a:lvl2pPr marL="504000" marR="0" indent="-234000" algn="l" defTabSz="879152" rtl="0" eaLnBrk="1" fontAlgn="auto" latinLnBrk="0" hangingPunct="1">
        <a:lnSpc>
          <a:spcPct val="100000"/>
        </a:lnSpc>
        <a:spcBef>
          <a:spcPts val="600"/>
        </a:spcBef>
        <a:spcAft>
          <a:spcPts val="0"/>
        </a:spcAft>
        <a:buClrTx/>
        <a:buSzPct val="100000"/>
        <a:buFontTx/>
        <a:buBlip>
          <a:blip r:embed="rId28"/>
        </a:buBlip>
        <a:tabLst/>
        <a:defRPr sz="1800" b="0" i="0" kern="900" spc="0" baseline="0">
          <a:solidFill>
            <a:schemeClr val="tx1"/>
          </a:solidFill>
          <a:latin typeface="+mn-lt"/>
          <a:ea typeface="+mn-ea"/>
          <a:cs typeface="3ds Light"/>
        </a:defRPr>
      </a:lvl2pPr>
      <a:lvl3pPr marL="756000" marR="0" indent="-216000" algn="l" defTabSz="879152" rtl="0" eaLnBrk="1" fontAlgn="auto" latinLnBrk="0" hangingPunct="1">
        <a:lnSpc>
          <a:spcPct val="100000"/>
        </a:lnSpc>
        <a:spcBef>
          <a:spcPts val="400"/>
        </a:spcBef>
        <a:spcAft>
          <a:spcPts val="0"/>
        </a:spcAft>
        <a:buClrTx/>
        <a:buSzPct val="90000"/>
        <a:buFontTx/>
        <a:buBlip>
          <a:blip r:embed="rId27"/>
        </a:buBlip>
        <a:tabLst/>
        <a:defRPr sz="1600" b="0" i="0" kern="900" spc="0">
          <a:solidFill>
            <a:schemeClr val="tx1"/>
          </a:solidFill>
          <a:latin typeface="+mn-lt"/>
          <a:ea typeface="+mn-ea"/>
          <a:cs typeface="3ds Light"/>
        </a:defRPr>
      </a:lvl3pPr>
      <a:lvl4pPr marL="972000" indent="-180000" algn="l" defTabSz="879152" rtl="0" eaLnBrk="1" latinLnBrk="0" hangingPunct="1">
        <a:lnSpc>
          <a:spcPct val="100000"/>
        </a:lnSpc>
        <a:spcBef>
          <a:spcPts val="400"/>
        </a:spcBef>
        <a:buSzPct val="90000"/>
        <a:buFontTx/>
        <a:buBlip>
          <a:blip r:embed="rId28"/>
        </a:buBlip>
        <a:defRPr sz="1400" b="0" i="0" kern="900" spc="-70">
          <a:solidFill>
            <a:schemeClr val="tx1"/>
          </a:solidFill>
          <a:latin typeface="+mn-lt"/>
          <a:ea typeface="+mn-ea"/>
          <a:cs typeface="3ds Light"/>
        </a:defRPr>
      </a:lvl4pPr>
      <a:lvl5pPr marL="1080000" indent="0" algn="l" defTabSz="879152"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Image 9" descr="PPT_bar_bottom_CA.jpg"/>
          <p:cNvPicPr>
            <a:picLocks noChangeAspect="1"/>
          </p:cNvPicPr>
          <p:nvPr/>
        </p:nvPicPr>
        <p:blipFill>
          <a:blip r:embed="rId10" cstate="print"/>
          <a:srcRect l="13214"/>
          <a:stretch>
            <a:fillRect/>
          </a:stretch>
        </p:blipFill>
        <p:spPr>
          <a:xfrm>
            <a:off x="0" y="4512564"/>
            <a:ext cx="9144000" cy="630936"/>
          </a:xfrm>
          <a:prstGeom prst="rect">
            <a:avLst/>
          </a:prstGeom>
        </p:spPr>
      </p:pic>
      <p:sp>
        <p:nvSpPr>
          <p:cNvPr id="13" name="TextBox 12"/>
          <p:cNvSpPr txBox="1"/>
          <p:nvPr/>
        </p:nvSpPr>
        <p:spPr>
          <a:xfrm rot="16200000">
            <a:off x="-2430000" y="2481196"/>
            <a:ext cx="5143502"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chemeClr val="tx2"/>
                </a:solidFill>
                <a:effectLst/>
                <a:latin typeface="Arial Narrow" pitchFamily="34" charset="0"/>
                <a:cs typeface="Arial" pitchFamily="34" charset="0"/>
              </a:rPr>
              <a:t>3DS.COM/CATIA</a:t>
            </a:r>
            <a:r>
              <a:rPr lang="en-US" sz="600" b="0" cap="none" spc="0" baseline="0" dirty="0" smtClean="0">
                <a:ln>
                  <a:noFill/>
                </a:ln>
                <a:solidFill>
                  <a:srgbClr val="000090"/>
                </a:solidFill>
                <a:effectLst/>
                <a:latin typeface="Arial Narrow" pitchFamily="34" charset="0"/>
                <a:cs typeface="Arial" pitchFamily="34" charset="0"/>
              </a:rPr>
              <a:t> </a:t>
            </a:r>
            <a:r>
              <a:rPr lang="en-US" sz="600" b="0" cap="none" spc="0" dirty="0" smtClean="0">
                <a:ln>
                  <a:noFill/>
                </a:ln>
                <a:solidFill>
                  <a:schemeClr val="tx1"/>
                </a:solidFill>
                <a:effectLst/>
                <a:latin typeface="Arial Narrow" pitchFamily="34" charset="0"/>
                <a:cs typeface="Arial" pitchFamily="34" charset="0"/>
              </a:rPr>
              <a:t>© Dassault </a:t>
            </a:r>
            <a:r>
              <a:rPr lang="en-US" sz="600" b="0" cap="none" spc="0" dirty="0" err="1" smtClean="0">
                <a:ln>
                  <a:noFill/>
                </a:ln>
                <a:solidFill>
                  <a:schemeClr val="tx1"/>
                </a:solidFill>
                <a:effectLst/>
                <a:latin typeface="Arial Narrow" pitchFamily="34" charset="0"/>
                <a:cs typeface="Arial" pitchFamily="34" charset="0"/>
              </a:rPr>
              <a:t>Systèmes</a:t>
            </a:r>
            <a:r>
              <a:rPr lang="en-US" sz="600" b="0" cap="none" spc="0" dirty="0" smtClean="0">
                <a:ln>
                  <a:noFill/>
                </a:ln>
                <a:solidFill>
                  <a:schemeClr val="tx1"/>
                </a:solidFill>
                <a:effectLst/>
                <a:latin typeface="Arial Narrow" pitchFamily="34" charset="0"/>
                <a:cs typeface="Arial" pitchFamily="34" charset="0"/>
              </a:rPr>
              <a:t> | </a:t>
            </a:r>
            <a:r>
              <a:rPr lang="en-US" sz="600" b="0" cap="none" spc="0" noProof="0" dirty="0" smtClean="0">
                <a:ln>
                  <a:noFill/>
                </a:ln>
                <a:solidFill>
                  <a:schemeClr val="tx1"/>
                </a:solidFill>
                <a:effectLst/>
                <a:latin typeface="Arial Narrow" pitchFamily="34" charset="0"/>
                <a:cs typeface="Arial" pitchFamily="34" charset="0"/>
              </a:rPr>
              <a:t>Confidential</a:t>
            </a:r>
            <a:r>
              <a:rPr lang="en-US" sz="600" b="0" cap="none" spc="0" dirty="0" smtClean="0">
                <a:ln>
                  <a:noFill/>
                </a:ln>
                <a:solidFill>
                  <a:schemeClr val="tx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tx1"/>
                </a:solidFill>
                <a:effectLst/>
                <a:latin typeface="Arial Narrow" pitchFamily="34" charset="0"/>
                <a:cs typeface="Arial" pitchFamily="34" charset="0"/>
              </a:rPr>
              <a:pPr algn="ctr"/>
              <a:t>3/15/2016</a:t>
            </a:fld>
            <a:r>
              <a:rPr lang="en-US" sz="600" b="0" cap="none" spc="0" dirty="0" smtClean="0">
                <a:ln>
                  <a:noFill/>
                </a:ln>
                <a:solidFill>
                  <a:schemeClr val="tx1"/>
                </a:solidFill>
                <a:effectLst/>
                <a:latin typeface="Arial Narrow" pitchFamily="34" charset="0"/>
                <a:cs typeface="Arial" pitchFamily="34" charset="0"/>
              </a:rPr>
              <a:t> | ref.: 3DS_Document_2012</a:t>
            </a:r>
            <a:endParaRPr lang="en-US" sz="600" b="0" cap="none" spc="0" dirty="0">
              <a:ln>
                <a:noFill/>
              </a:ln>
              <a:solidFill>
                <a:schemeClr val="tx1"/>
              </a:solidFill>
              <a:effectLst/>
              <a:latin typeface="Arial Narrow" pitchFamily="34" charset="0"/>
              <a:cs typeface="Arial" pitchFamily="34" charset="0"/>
            </a:endParaRPr>
          </a:p>
        </p:txBody>
      </p:sp>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863588" y="1306871"/>
            <a:ext cx="7776864" cy="3093065"/>
          </a:xfrm>
          <a:prstGeom prst="rect">
            <a:avLst/>
          </a:prstGeom>
        </p:spPr>
        <p:txBody>
          <a:bodyPr vert="horz" lIns="87916" tIns="43957" rIns="87916" bIns="43957" rtlCol="0">
            <a:normAutofit/>
          </a:bodyPr>
          <a:lstStyle/>
          <a:p>
            <a:pPr marL="252000" marR="0" lvl="0"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Click to edit Master text styles</a:t>
            </a:r>
          </a:p>
          <a:p>
            <a:pPr marL="252000" marR="0" lvl="1"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Second level</a:t>
            </a:r>
          </a:p>
          <a:p>
            <a:pPr marL="252000" marR="0" lvl="2"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Third level</a:t>
            </a:r>
          </a:p>
          <a:p>
            <a:pPr marL="252000" marR="0" lvl="3"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Fourth level</a:t>
            </a:r>
          </a:p>
          <a:p>
            <a:pPr marL="252000" marR="0" lvl="4"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Fifth level</a:t>
            </a:r>
            <a:endParaRPr kumimoji="0" lang="en-US" sz="1200" b="0" i="0" u="none" strike="noStrike" kern="1200" cap="none" spc="0" normalizeH="0" baseline="0" noProof="0" dirty="0" smtClean="0">
              <a:ln>
                <a:noFill/>
              </a:ln>
              <a:solidFill>
                <a:srgbClr val="5B7F95"/>
              </a:solidFill>
              <a:effectLst/>
              <a:uLnTx/>
              <a:uFillTx/>
              <a:latin typeface="Arial Narrow"/>
              <a:ea typeface="+mn-ea"/>
            </a:endParaRPr>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Arial Narrow" pitchFamily="34" charset="0"/>
          <a:ea typeface="+mj-ea"/>
          <a:cs typeface="Arial Narrow" pitchFamily="34" charset="0"/>
        </a:defRPr>
      </a:lvl1pPr>
    </p:titleStyle>
    <p:bodyStyle>
      <a:lvl1pPr marL="252000" marR="0" indent="-252000" algn="l" defTabSz="879152" rtl="0" eaLnBrk="1" fontAlgn="auto" latinLnBrk="0" hangingPunct="1">
        <a:lnSpc>
          <a:spcPct val="100000"/>
        </a:lnSpc>
        <a:spcBef>
          <a:spcPts val="800"/>
        </a:spcBef>
        <a:spcAft>
          <a:spcPts val="0"/>
        </a:spcAft>
        <a:buClrTx/>
        <a:buSzPct val="100000"/>
        <a:buFontTx/>
        <a:buBlip>
          <a:blip r:embed="rId11"/>
        </a:buBlip>
        <a:tabLst/>
        <a:defRPr sz="2000" b="0" i="0" kern="900" spc="0" baseline="0">
          <a:solidFill>
            <a:schemeClr val="tx1"/>
          </a:solidFill>
          <a:latin typeface="Arial Narrow" pitchFamily="34" charset="0"/>
          <a:ea typeface="+mn-ea"/>
          <a:cs typeface="Arial Narrow" pitchFamily="34" charset="0"/>
        </a:defRPr>
      </a:lvl1pPr>
      <a:lvl2pPr marL="504000" marR="0" indent="-234000" algn="l" defTabSz="879152" rtl="0" eaLnBrk="1" fontAlgn="auto" latinLnBrk="0" hangingPunct="1">
        <a:lnSpc>
          <a:spcPct val="100000"/>
        </a:lnSpc>
        <a:spcBef>
          <a:spcPts val="600"/>
        </a:spcBef>
        <a:spcAft>
          <a:spcPts val="0"/>
        </a:spcAft>
        <a:buClrTx/>
        <a:buSzPct val="100000"/>
        <a:buFontTx/>
        <a:buBlip>
          <a:blip r:embed="rId12"/>
        </a:buBlip>
        <a:tabLst/>
        <a:defRPr sz="1600" b="0" i="0" kern="900" spc="0" baseline="0">
          <a:solidFill>
            <a:schemeClr val="tx1"/>
          </a:solidFill>
          <a:latin typeface="Arial Narrow" pitchFamily="34" charset="0"/>
          <a:ea typeface="+mn-ea"/>
          <a:cs typeface="Arial Narrow" pitchFamily="34" charset="0"/>
        </a:defRPr>
      </a:lvl2pPr>
      <a:lvl3pPr marL="756000" marR="0" indent="-216000" algn="l" defTabSz="879152" rtl="0" eaLnBrk="1" fontAlgn="auto" latinLnBrk="0" hangingPunct="1">
        <a:lnSpc>
          <a:spcPct val="100000"/>
        </a:lnSpc>
        <a:spcBef>
          <a:spcPts val="400"/>
        </a:spcBef>
        <a:spcAft>
          <a:spcPts val="0"/>
        </a:spcAft>
        <a:buClrTx/>
        <a:buSzPct val="90000"/>
        <a:buFontTx/>
        <a:buBlip>
          <a:blip r:embed="rId11"/>
        </a:buBlip>
        <a:tabLst/>
        <a:defRPr sz="1200" b="0" i="0" kern="900" spc="0" baseline="0">
          <a:solidFill>
            <a:schemeClr val="tx1"/>
          </a:solidFill>
          <a:latin typeface="Arial Narrow" pitchFamily="34" charset="0"/>
          <a:ea typeface="+mn-ea"/>
          <a:cs typeface="Arial Narrow" pitchFamily="34" charset="0"/>
        </a:defRPr>
      </a:lvl3pPr>
      <a:lvl4pPr marL="972000" marR="0" indent="-180000" algn="l" defTabSz="879152" rtl="0" eaLnBrk="1" fontAlgn="auto" latinLnBrk="0" hangingPunct="1">
        <a:lnSpc>
          <a:spcPct val="100000"/>
        </a:lnSpc>
        <a:spcBef>
          <a:spcPts val="400"/>
        </a:spcBef>
        <a:spcAft>
          <a:spcPts val="0"/>
        </a:spcAft>
        <a:buClrTx/>
        <a:buSzPct val="90000"/>
        <a:buFontTx/>
        <a:buBlip>
          <a:blip r:embed="rId12"/>
        </a:buBlip>
        <a:tabLst/>
        <a:defRPr sz="1400" b="0" i="0" kern="900" spc="-70">
          <a:solidFill>
            <a:schemeClr val="tx1"/>
          </a:solidFill>
          <a:latin typeface="3ds Light"/>
          <a:ea typeface="+mn-ea"/>
          <a:cs typeface="3ds Light"/>
        </a:defRPr>
      </a:lvl4pPr>
      <a:lvl5pPr marL="1080000" marR="0" indent="0" algn="l" defTabSz="879152" rtl="0" eaLnBrk="1" fontAlgn="auto" latinLnBrk="0" hangingPunct="1">
        <a:lnSpc>
          <a:spcPct val="100000"/>
        </a:lnSpc>
        <a:spcBef>
          <a:spcPts val="300"/>
        </a:spcBef>
        <a:spcAft>
          <a:spcPts val="0"/>
        </a:spcAft>
        <a:buClrTx/>
        <a:buSzTx/>
        <a:buFont typeface="Arial"/>
        <a:buNone/>
        <a:tabLst/>
        <a:defRPr sz="1200" b="0" i="0" kern="1200">
          <a:solidFill>
            <a:schemeClr val="tx1"/>
          </a:solidFill>
          <a:latin typeface="3ds Ligh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age 6" descr="PPT_bar_bottom_SW.jpg"/>
          <p:cNvPicPr>
            <a:picLocks noChangeAspect="1"/>
          </p:cNvPicPr>
          <p:nvPr/>
        </p:nvPicPr>
        <p:blipFill>
          <a:blip r:embed="rId12" cstate="print"/>
          <a:srcRect l="13214"/>
          <a:stretch>
            <a:fillRect/>
          </a:stretch>
        </p:blipFill>
        <p:spPr>
          <a:xfrm>
            <a:off x="0" y="4512564"/>
            <a:ext cx="9144000" cy="630936"/>
          </a:xfrm>
          <a:prstGeom prst="rect">
            <a:avLst/>
          </a:prstGeom>
        </p:spPr>
      </p:pic>
      <p:sp>
        <p:nvSpPr>
          <p:cNvPr id="15" name="TextBox 14"/>
          <p:cNvSpPr txBox="1"/>
          <p:nvPr/>
        </p:nvSpPr>
        <p:spPr>
          <a:xfrm rot="16200000">
            <a:off x="-2430000" y="2481195"/>
            <a:ext cx="5143504"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chemeClr val="bg2"/>
                </a:solidFill>
                <a:effectLst/>
                <a:latin typeface="Arial Narrow" pitchFamily="34" charset="0"/>
                <a:cs typeface="Arial" pitchFamily="34" charset="0"/>
              </a:rPr>
              <a:t>3DS.COM/SOLIDWORKS</a:t>
            </a:r>
            <a:r>
              <a:rPr lang="en-US" sz="600" b="0" cap="none" spc="0" baseline="0" dirty="0" smtClean="0">
                <a:ln>
                  <a:noFill/>
                </a:ln>
                <a:solidFill>
                  <a:schemeClr val="bg1"/>
                </a:solidFill>
                <a:effectLst/>
                <a:latin typeface="Arial Narrow" pitchFamily="34" charset="0"/>
                <a:cs typeface="Arial" pitchFamily="34" charset="0"/>
              </a:rPr>
              <a:t> </a:t>
            </a:r>
            <a:r>
              <a:rPr lang="en-US" sz="600" b="0" cap="none" spc="0" dirty="0" smtClean="0">
                <a:ln>
                  <a:noFill/>
                </a:ln>
                <a:solidFill>
                  <a:schemeClr val="tx1"/>
                </a:solidFill>
                <a:effectLst/>
                <a:latin typeface="Arial Narrow" pitchFamily="34" charset="0"/>
                <a:cs typeface="Arial" pitchFamily="34" charset="0"/>
              </a:rPr>
              <a:t>© Dassault </a:t>
            </a:r>
            <a:r>
              <a:rPr lang="en-US" sz="600" b="0" cap="none" spc="0" dirty="0" err="1" smtClean="0">
                <a:ln>
                  <a:noFill/>
                </a:ln>
                <a:solidFill>
                  <a:schemeClr val="tx1"/>
                </a:solidFill>
                <a:effectLst/>
                <a:latin typeface="Arial Narrow" pitchFamily="34" charset="0"/>
                <a:cs typeface="Arial" pitchFamily="34" charset="0"/>
              </a:rPr>
              <a:t>Systèmes</a:t>
            </a:r>
            <a:r>
              <a:rPr lang="en-US" sz="600" b="0" cap="none" spc="0" dirty="0" smtClean="0">
                <a:ln>
                  <a:noFill/>
                </a:ln>
                <a:solidFill>
                  <a:schemeClr val="tx1"/>
                </a:solidFill>
                <a:effectLst/>
                <a:latin typeface="Arial Narrow" pitchFamily="34" charset="0"/>
                <a:cs typeface="Arial" pitchFamily="34" charset="0"/>
              </a:rPr>
              <a:t> | </a:t>
            </a:r>
            <a:r>
              <a:rPr lang="en-US" sz="600" b="0" cap="none" spc="0" noProof="0" dirty="0" smtClean="0">
                <a:ln>
                  <a:noFill/>
                </a:ln>
                <a:solidFill>
                  <a:schemeClr val="tx1"/>
                </a:solidFill>
                <a:effectLst/>
                <a:latin typeface="Arial Narrow" pitchFamily="34" charset="0"/>
                <a:cs typeface="Arial" pitchFamily="34" charset="0"/>
              </a:rPr>
              <a:t>Confidential</a:t>
            </a:r>
            <a:r>
              <a:rPr lang="en-US" sz="600" b="0" cap="none" spc="0" dirty="0" smtClean="0">
                <a:ln>
                  <a:noFill/>
                </a:ln>
                <a:solidFill>
                  <a:schemeClr val="tx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tx1"/>
                </a:solidFill>
                <a:effectLst/>
                <a:latin typeface="Arial Narrow" pitchFamily="34" charset="0"/>
                <a:cs typeface="Arial" pitchFamily="34" charset="0"/>
              </a:rPr>
              <a:pPr algn="ctr"/>
              <a:t>3/15/2016</a:t>
            </a:fld>
            <a:r>
              <a:rPr lang="en-US" sz="600" b="0" cap="none" spc="0" dirty="0" smtClean="0">
                <a:ln>
                  <a:noFill/>
                </a:ln>
                <a:solidFill>
                  <a:schemeClr val="tx1"/>
                </a:solidFill>
                <a:effectLst/>
                <a:latin typeface="Arial Narrow" pitchFamily="34" charset="0"/>
                <a:cs typeface="Arial" pitchFamily="34" charset="0"/>
              </a:rPr>
              <a:t> | ref.: 3DS_Document_2012</a:t>
            </a:r>
            <a:endParaRPr lang="en-US" sz="600" b="0" cap="none" spc="0" dirty="0">
              <a:ln>
                <a:noFill/>
              </a:ln>
              <a:solidFill>
                <a:schemeClr val="tx1"/>
              </a:solidFill>
              <a:effectLst/>
              <a:latin typeface="Arial Narrow" pitchFamily="34" charset="0"/>
              <a:cs typeface="Arial" pitchFamily="34" charset="0"/>
            </a:endParaRPr>
          </a:p>
        </p:txBody>
      </p:sp>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863588" y="1306871"/>
            <a:ext cx="7776864" cy="3093065"/>
          </a:xfrm>
          <a:prstGeom prst="rect">
            <a:avLst/>
          </a:prstGeom>
        </p:spPr>
        <p:txBody>
          <a:bodyPr vert="horz" lIns="87916" tIns="43957" rIns="87916" bIns="43957" rtlCol="0">
            <a:normAutofit/>
          </a:bodyPr>
          <a:lstStyle/>
          <a:p>
            <a:pPr marL="252000" marR="0" lvl="0" indent="-252000" algn="l" defTabSz="879152" rtl="0" eaLnBrk="1" fontAlgn="auto" latinLnBrk="0" hangingPunct="1">
              <a:lnSpc>
                <a:spcPct val="100000"/>
              </a:lnSpc>
              <a:spcBef>
                <a:spcPts val="800"/>
              </a:spcBef>
              <a:spcAft>
                <a:spcPts val="0"/>
              </a:spcAft>
              <a:buClrTx/>
              <a:buSzPct val="100000"/>
              <a:buFontTx/>
              <a:buBlip>
                <a:blip r:embed="rId13"/>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Click to edit Master text styles</a:t>
            </a:r>
          </a:p>
          <a:p>
            <a:pPr marL="252000" marR="0" lvl="1" indent="-252000" algn="l" defTabSz="879152" rtl="0" eaLnBrk="1" fontAlgn="auto" latinLnBrk="0" hangingPunct="1">
              <a:lnSpc>
                <a:spcPct val="100000"/>
              </a:lnSpc>
              <a:spcBef>
                <a:spcPts val="800"/>
              </a:spcBef>
              <a:spcAft>
                <a:spcPts val="0"/>
              </a:spcAft>
              <a:buClrTx/>
              <a:buSzPct val="100000"/>
              <a:buFontTx/>
              <a:buBlip>
                <a:blip r:embed="rId13"/>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Second level</a:t>
            </a:r>
          </a:p>
          <a:p>
            <a:pPr marL="252000" marR="0" lvl="2" indent="-252000" algn="l" defTabSz="879152" rtl="0" eaLnBrk="1" fontAlgn="auto" latinLnBrk="0" hangingPunct="1">
              <a:lnSpc>
                <a:spcPct val="100000"/>
              </a:lnSpc>
              <a:spcBef>
                <a:spcPts val="800"/>
              </a:spcBef>
              <a:spcAft>
                <a:spcPts val="0"/>
              </a:spcAft>
              <a:buClrTx/>
              <a:buSzPct val="100000"/>
              <a:buFontTx/>
              <a:buBlip>
                <a:blip r:embed="rId13"/>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Third level</a:t>
            </a:r>
          </a:p>
          <a:p>
            <a:pPr marL="252000" marR="0" lvl="3" indent="-252000" algn="l" defTabSz="879152" rtl="0" eaLnBrk="1" fontAlgn="auto" latinLnBrk="0" hangingPunct="1">
              <a:lnSpc>
                <a:spcPct val="100000"/>
              </a:lnSpc>
              <a:spcBef>
                <a:spcPts val="800"/>
              </a:spcBef>
              <a:spcAft>
                <a:spcPts val="0"/>
              </a:spcAft>
              <a:buClrTx/>
              <a:buSzPct val="100000"/>
              <a:buFontTx/>
              <a:buBlip>
                <a:blip r:embed="rId13"/>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Fourth level</a:t>
            </a:r>
          </a:p>
          <a:p>
            <a:pPr marL="252000" marR="0" lvl="4" indent="-252000" algn="l" defTabSz="879152" rtl="0" eaLnBrk="1" fontAlgn="auto" latinLnBrk="0" hangingPunct="1">
              <a:lnSpc>
                <a:spcPct val="100000"/>
              </a:lnSpc>
              <a:spcBef>
                <a:spcPts val="800"/>
              </a:spcBef>
              <a:spcAft>
                <a:spcPts val="0"/>
              </a:spcAft>
              <a:buClrTx/>
              <a:buSzPct val="100000"/>
              <a:buFontTx/>
              <a:buBlip>
                <a:blip r:embed="rId13"/>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Fifth level</a:t>
            </a:r>
            <a:endParaRPr kumimoji="0" lang="en-US" sz="1200" b="0" i="0" u="none" strike="noStrike" kern="1200" cap="none" spc="0" normalizeH="0" baseline="0" noProof="0" dirty="0" smtClean="0">
              <a:ln>
                <a:noFill/>
              </a:ln>
              <a:solidFill>
                <a:srgbClr val="5B7F95"/>
              </a:solidFill>
              <a:effectLst/>
              <a:uLnTx/>
              <a:uFillTx/>
              <a:latin typeface="Arial Narrow"/>
              <a:ea typeface="+mn-ea"/>
            </a:endParaRPr>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55" r:id="rId9"/>
    <p:sldLayoutId id="2147483756" r:id="rId10"/>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Arial Narrow" pitchFamily="34" charset="0"/>
          <a:ea typeface="+mj-ea"/>
          <a:cs typeface="Arial Narrow" pitchFamily="34" charset="0"/>
        </a:defRPr>
      </a:lvl1pPr>
    </p:titleStyle>
    <p:bodyStyle>
      <a:lvl1pPr marL="252000" marR="0" indent="-252000" algn="l" defTabSz="879152" rtl="0" eaLnBrk="1" fontAlgn="auto" latinLnBrk="0" hangingPunct="1">
        <a:lnSpc>
          <a:spcPct val="100000"/>
        </a:lnSpc>
        <a:spcBef>
          <a:spcPts val="800"/>
        </a:spcBef>
        <a:spcAft>
          <a:spcPts val="0"/>
        </a:spcAft>
        <a:buClrTx/>
        <a:buSzPct val="100000"/>
        <a:buFontTx/>
        <a:buBlip>
          <a:blip r:embed="rId13"/>
        </a:buBlip>
        <a:tabLst/>
        <a:defRPr sz="2000" b="0" i="0" kern="900" spc="0" baseline="0">
          <a:solidFill>
            <a:schemeClr val="tx1"/>
          </a:solidFill>
          <a:latin typeface="Arial Narrow" pitchFamily="34" charset="0"/>
          <a:ea typeface="+mn-ea"/>
          <a:cs typeface="Arial Narrow" pitchFamily="34" charset="0"/>
        </a:defRPr>
      </a:lvl1pPr>
      <a:lvl2pPr marL="504000" marR="0" indent="-234000" algn="l" defTabSz="879152" rtl="0" eaLnBrk="1" fontAlgn="auto" latinLnBrk="0" hangingPunct="1">
        <a:lnSpc>
          <a:spcPct val="100000"/>
        </a:lnSpc>
        <a:spcBef>
          <a:spcPts val="600"/>
        </a:spcBef>
        <a:spcAft>
          <a:spcPts val="0"/>
        </a:spcAft>
        <a:buClrTx/>
        <a:buSzPct val="100000"/>
        <a:buFontTx/>
        <a:buBlip>
          <a:blip r:embed="rId14"/>
        </a:buBlip>
        <a:tabLst/>
        <a:defRPr sz="1600" b="0" i="0" kern="900" spc="0" baseline="0">
          <a:solidFill>
            <a:schemeClr val="tx1"/>
          </a:solidFill>
          <a:latin typeface="Arial Narrow" pitchFamily="34" charset="0"/>
          <a:ea typeface="+mn-ea"/>
          <a:cs typeface="Arial Narrow" pitchFamily="34" charset="0"/>
        </a:defRPr>
      </a:lvl2pPr>
      <a:lvl3pPr marL="756000" marR="0" indent="-216000" algn="l" defTabSz="879152" rtl="0" eaLnBrk="1" fontAlgn="auto" latinLnBrk="0" hangingPunct="1">
        <a:lnSpc>
          <a:spcPct val="100000"/>
        </a:lnSpc>
        <a:spcBef>
          <a:spcPts val="400"/>
        </a:spcBef>
        <a:spcAft>
          <a:spcPts val="0"/>
        </a:spcAft>
        <a:buClrTx/>
        <a:buSzPct val="90000"/>
        <a:buFontTx/>
        <a:buBlip>
          <a:blip r:embed="rId13"/>
        </a:buBlip>
        <a:tabLst/>
        <a:defRPr sz="1200" b="0" i="0" kern="900" spc="0" baseline="0">
          <a:solidFill>
            <a:schemeClr val="tx1"/>
          </a:solidFill>
          <a:latin typeface="Arial Narrow" pitchFamily="34" charset="0"/>
          <a:ea typeface="+mn-ea"/>
          <a:cs typeface="Arial Narrow" pitchFamily="34" charset="0"/>
        </a:defRPr>
      </a:lvl3pPr>
      <a:lvl4pPr marL="972000" marR="0" indent="-180000" algn="l" defTabSz="879152" rtl="0" eaLnBrk="1" fontAlgn="auto" latinLnBrk="0" hangingPunct="1">
        <a:lnSpc>
          <a:spcPct val="100000"/>
        </a:lnSpc>
        <a:spcBef>
          <a:spcPts val="400"/>
        </a:spcBef>
        <a:spcAft>
          <a:spcPts val="0"/>
        </a:spcAft>
        <a:buClrTx/>
        <a:buSzPct val="90000"/>
        <a:buFontTx/>
        <a:buBlip>
          <a:blip r:embed="rId14"/>
        </a:buBlip>
        <a:tabLst/>
        <a:defRPr sz="1400" b="0" i="0" kern="900" spc="-70">
          <a:solidFill>
            <a:schemeClr val="tx1"/>
          </a:solidFill>
          <a:latin typeface="3ds Light"/>
          <a:ea typeface="+mn-ea"/>
          <a:cs typeface="3ds Light"/>
        </a:defRPr>
      </a:lvl4pPr>
      <a:lvl5pPr marL="1080000" marR="0" indent="0" algn="l" defTabSz="879152" rtl="0" eaLnBrk="1" fontAlgn="auto" latinLnBrk="0" hangingPunct="1">
        <a:lnSpc>
          <a:spcPct val="100000"/>
        </a:lnSpc>
        <a:spcBef>
          <a:spcPts val="300"/>
        </a:spcBef>
        <a:spcAft>
          <a:spcPts val="0"/>
        </a:spcAft>
        <a:buClrTx/>
        <a:buSzTx/>
        <a:buFont typeface="Arial"/>
        <a:buNone/>
        <a:tabLst/>
        <a:defRPr sz="1200" b="0" i="0" kern="1200">
          <a:solidFill>
            <a:schemeClr val="tx1"/>
          </a:solidFill>
          <a:latin typeface="3ds Ligh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Image 8" descr="PPT_bar_bottom_SI.jpg"/>
          <p:cNvPicPr>
            <a:picLocks noChangeAspect="1"/>
          </p:cNvPicPr>
          <p:nvPr/>
        </p:nvPicPr>
        <p:blipFill>
          <a:blip r:embed="rId10" cstate="print"/>
          <a:srcRect l="13214"/>
          <a:stretch>
            <a:fillRect/>
          </a:stretch>
        </p:blipFill>
        <p:spPr>
          <a:xfrm>
            <a:off x="0" y="4512564"/>
            <a:ext cx="9144000" cy="630936"/>
          </a:xfrm>
          <a:prstGeom prst="rect">
            <a:avLst/>
          </a:prstGeom>
        </p:spPr>
      </p:pic>
      <p:sp>
        <p:nvSpPr>
          <p:cNvPr id="8" name="TextBox 7"/>
          <p:cNvSpPr txBox="1"/>
          <p:nvPr/>
        </p:nvSpPr>
        <p:spPr>
          <a:xfrm rot="16200000">
            <a:off x="-2430000" y="2481197"/>
            <a:ext cx="5143500"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chemeClr val="accent2"/>
                </a:solidFill>
                <a:effectLst/>
                <a:latin typeface="Arial Narrow" pitchFamily="34" charset="0"/>
                <a:cs typeface="Arial" pitchFamily="34" charset="0"/>
              </a:rPr>
              <a:t>3DS.COM/SIMULIA</a:t>
            </a:r>
            <a:r>
              <a:rPr lang="en-US" sz="600" b="0" cap="none" spc="0" dirty="0" smtClean="0">
                <a:ln>
                  <a:noFill/>
                </a:ln>
                <a:solidFill>
                  <a:schemeClr val="tx1"/>
                </a:solidFill>
                <a:effectLst/>
                <a:latin typeface="Arial Narrow" pitchFamily="34" charset="0"/>
                <a:cs typeface="Arial" pitchFamily="34" charset="0"/>
              </a:rPr>
              <a:t>© Dassault </a:t>
            </a:r>
            <a:r>
              <a:rPr lang="en-US" sz="600" b="0" cap="none" spc="0" dirty="0" err="1" smtClean="0">
                <a:ln>
                  <a:noFill/>
                </a:ln>
                <a:solidFill>
                  <a:schemeClr val="tx1"/>
                </a:solidFill>
                <a:effectLst/>
                <a:latin typeface="Arial Narrow" pitchFamily="34" charset="0"/>
                <a:cs typeface="Arial" pitchFamily="34" charset="0"/>
              </a:rPr>
              <a:t>Systèmes</a:t>
            </a:r>
            <a:r>
              <a:rPr lang="en-US" sz="600" b="0" cap="none" spc="0" dirty="0" smtClean="0">
                <a:ln>
                  <a:noFill/>
                </a:ln>
                <a:solidFill>
                  <a:schemeClr val="tx1"/>
                </a:solidFill>
                <a:effectLst/>
                <a:latin typeface="Arial Narrow" pitchFamily="34" charset="0"/>
                <a:cs typeface="Arial" pitchFamily="34" charset="0"/>
              </a:rPr>
              <a:t> | </a:t>
            </a:r>
            <a:r>
              <a:rPr lang="en-US" sz="600" b="0" cap="none" spc="0" noProof="0" dirty="0" smtClean="0">
                <a:ln>
                  <a:noFill/>
                </a:ln>
                <a:solidFill>
                  <a:schemeClr val="tx1"/>
                </a:solidFill>
                <a:effectLst/>
                <a:latin typeface="Arial Narrow" pitchFamily="34" charset="0"/>
                <a:cs typeface="Arial" pitchFamily="34" charset="0"/>
              </a:rPr>
              <a:t>Confidential</a:t>
            </a:r>
            <a:r>
              <a:rPr lang="en-US" sz="600" b="0" cap="none" spc="0" dirty="0" smtClean="0">
                <a:ln>
                  <a:noFill/>
                </a:ln>
                <a:solidFill>
                  <a:schemeClr val="tx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tx1"/>
                </a:solidFill>
                <a:effectLst/>
                <a:latin typeface="Arial Narrow" pitchFamily="34" charset="0"/>
                <a:cs typeface="Arial" pitchFamily="34" charset="0"/>
              </a:rPr>
              <a:pPr algn="ctr"/>
              <a:t>3/15/2016</a:t>
            </a:fld>
            <a:r>
              <a:rPr lang="en-US" sz="600" b="0" cap="none" spc="0" dirty="0" smtClean="0">
                <a:ln>
                  <a:noFill/>
                </a:ln>
                <a:solidFill>
                  <a:schemeClr val="tx1"/>
                </a:solidFill>
                <a:effectLst/>
                <a:latin typeface="Arial Narrow" pitchFamily="34" charset="0"/>
                <a:cs typeface="Arial" pitchFamily="34" charset="0"/>
              </a:rPr>
              <a:t> | ref.: 3DS_Document_2012</a:t>
            </a:r>
            <a:endParaRPr lang="en-US" sz="600" b="0" cap="none" spc="0" dirty="0">
              <a:ln>
                <a:noFill/>
              </a:ln>
              <a:solidFill>
                <a:schemeClr val="tx1"/>
              </a:solidFill>
              <a:effectLst/>
              <a:latin typeface="Arial Narrow" pitchFamily="34" charset="0"/>
              <a:cs typeface="Arial" pitchFamily="34" charset="0"/>
            </a:endParaRPr>
          </a:p>
        </p:txBody>
      </p:sp>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863588" y="1306871"/>
            <a:ext cx="7776864" cy="3093065"/>
          </a:xfrm>
          <a:prstGeom prst="rect">
            <a:avLst/>
          </a:prstGeom>
        </p:spPr>
        <p:txBody>
          <a:bodyPr vert="horz" lIns="87916" tIns="43957" rIns="87916" bIns="43957" rtlCol="0">
            <a:normAutofit/>
          </a:bodyPr>
          <a:lstStyle/>
          <a:p>
            <a:pPr marL="252000" marR="0" lvl="0"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dirty="0" smtClean="0">
                <a:ln>
                  <a:noFill/>
                </a:ln>
                <a:solidFill>
                  <a:srgbClr val="5B7F95"/>
                </a:solidFill>
                <a:effectLst/>
                <a:uLnTx/>
                <a:uFillTx/>
                <a:latin typeface="Arial Narrow"/>
                <a:ea typeface="+mn-ea"/>
              </a:rPr>
              <a:t>Click to edit Master text styles</a:t>
            </a:r>
          </a:p>
          <a:p>
            <a:pPr marL="252000" marR="0" lvl="1"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dirty="0" smtClean="0">
                <a:ln>
                  <a:noFill/>
                </a:ln>
                <a:solidFill>
                  <a:srgbClr val="5B7F95"/>
                </a:solidFill>
                <a:effectLst/>
                <a:uLnTx/>
                <a:uFillTx/>
                <a:latin typeface="Arial Narrow"/>
                <a:ea typeface="+mn-ea"/>
              </a:rPr>
              <a:t>Second level</a:t>
            </a:r>
          </a:p>
          <a:p>
            <a:pPr marL="252000" marR="0" lvl="2"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dirty="0" smtClean="0">
                <a:ln>
                  <a:noFill/>
                </a:ln>
                <a:solidFill>
                  <a:srgbClr val="5B7F95"/>
                </a:solidFill>
                <a:effectLst/>
                <a:uLnTx/>
                <a:uFillTx/>
                <a:latin typeface="Arial Narrow"/>
                <a:ea typeface="+mn-ea"/>
              </a:rPr>
              <a:t>Third level</a:t>
            </a:r>
          </a:p>
          <a:p>
            <a:pPr marL="252000" marR="0" lvl="3"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dirty="0" smtClean="0">
                <a:ln>
                  <a:noFill/>
                </a:ln>
                <a:solidFill>
                  <a:srgbClr val="5B7F95"/>
                </a:solidFill>
                <a:effectLst/>
                <a:uLnTx/>
                <a:uFillTx/>
                <a:latin typeface="Arial Narrow"/>
                <a:ea typeface="+mn-ea"/>
              </a:rPr>
              <a:t>Fourth level</a:t>
            </a:r>
          </a:p>
          <a:p>
            <a:pPr marL="252000" marR="0" lvl="4"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dirty="0" smtClean="0">
                <a:ln>
                  <a:noFill/>
                </a:ln>
                <a:solidFill>
                  <a:srgbClr val="5B7F95"/>
                </a:solidFill>
                <a:effectLst/>
                <a:uLnTx/>
                <a:uFillTx/>
                <a:latin typeface="Arial Narrow"/>
                <a:ea typeface="+mn-ea"/>
              </a:rPr>
              <a:t>Fifth level</a:t>
            </a:r>
            <a:endParaRPr kumimoji="0" lang="en-US" sz="1200" b="0" i="0" u="none" strike="noStrike" kern="1200" cap="none" spc="0" normalizeH="0" baseline="0" noProof="0" dirty="0" smtClean="0">
              <a:ln>
                <a:noFill/>
              </a:ln>
              <a:solidFill>
                <a:srgbClr val="5B7F95"/>
              </a:solidFill>
              <a:effectLst/>
              <a:uLnTx/>
              <a:uFillTx/>
              <a:latin typeface="Arial Narrow"/>
              <a:ea typeface="+mn-ea"/>
            </a:endParaRPr>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Arial Narrow" pitchFamily="34" charset="0"/>
          <a:ea typeface="+mj-ea"/>
          <a:cs typeface="Arial Narrow" pitchFamily="34" charset="0"/>
        </a:defRPr>
      </a:lvl1pPr>
    </p:titleStyle>
    <p:bodyStyle>
      <a:lvl1pPr marL="252000" marR="0" indent="-252000" algn="l" defTabSz="879152" rtl="0" eaLnBrk="1" fontAlgn="auto" latinLnBrk="0" hangingPunct="1">
        <a:lnSpc>
          <a:spcPct val="100000"/>
        </a:lnSpc>
        <a:spcBef>
          <a:spcPts val="800"/>
        </a:spcBef>
        <a:spcAft>
          <a:spcPts val="0"/>
        </a:spcAft>
        <a:buClrTx/>
        <a:buSzPct val="100000"/>
        <a:buFontTx/>
        <a:buBlip>
          <a:blip r:embed="rId11"/>
        </a:buBlip>
        <a:tabLst/>
        <a:defRPr sz="2000" b="0" i="0" kern="900" spc="0" baseline="0">
          <a:solidFill>
            <a:schemeClr val="tx1"/>
          </a:solidFill>
          <a:latin typeface="Arial Narrow" pitchFamily="34" charset="0"/>
          <a:ea typeface="+mn-ea"/>
          <a:cs typeface="Arial Narrow" pitchFamily="34" charset="0"/>
        </a:defRPr>
      </a:lvl1pPr>
      <a:lvl2pPr marL="504000" marR="0" indent="-234000" algn="l" defTabSz="879152" rtl="0" eaLnBrk="1" fontAlgn="auto" latinLnBrk="0" hangingPunct="1">
        <a:lnSpc>
          <a:spcPct val="100000"/>
        </a:lnSpc>
        <a:spcBef>
          <a:spcPts val="600"/>
        </a:spcBef>
        <a:spcAft>
          <a:spcPts val="0"/>
        </a:spcAft>
        <a:buClrTx/>
        <a:buSzPct val="100000"/>
        <a:buFontTx/>
        <a:buBlip>
          <a:blip r:embed="rId12"/>
        </a:buBlip>
        <a:tabLst/>
        <a:defRPr sz="1600" b="0" i="0" kern="900" spc="0" baseline="0">
          <a:solidFill>
            <a:schemeClr val="tx1"/>
          </a:solidFill>
          <a:latin typeface="Arial Narrow" pitchFamily="34" charset="0"/>
          <a:ea typeface="+mn-ea"/>
          <a:cs typeface="Arial Narrow" pitchFamily="34" charset="0"/>
        </a:defRPr>
      </a:lvl2pPr>
      <a:lvl3pPr marL="756000" marR="0" indent="-216000" algn="l" defTabSz="879152" rtl="0" eaLnBrk="1" fontAlgn="auto" latinLnBrk="0" hangingPunct="1">
        <a:lnSpc>
          <a:spcPct val="100000"/>
        </a:lnSpc>
        <a:spcBef>
          <a:spcPts val="400"/>
        </a:spcBef>
        <a:spcAft>
          <a:spcPts val="0"/>
        </a:spcAft>
        <a:buClrTx/>
        <a:buSzPct val="90000"/>
        <a:buFontTx/>
        <a:buBlip>
          <a:blip r:embed="rId11"/>
        </a:buBlip>
        <a:tabLst/>
        <a:defRPr sz="1200" b="0" i="0" kern="900" spc="0" baseline="0">
          <a:solidFill>
            <a:schemeClr val="tx1"/>
          </a:solidFill>
          <a:latin typeface="Arial Narrow" pitchFamily="34" charset="0"/>
          <a:ea typeface="+mn-ea"/>
          <a:cs typeface="Arial Narrow" pitchFamily="34" charset="0"/>
        </a:defRPr>
      </a:lvl3pPr>
      <a:lvl4pPr marL="972000" marR="0" indent="-180000" algn="l" defTabSz="879152" rtl="0" eaLnBrk="1" fontAlgn="auto" latinLnBrk="0" hangingPunct="1">
        <a:lnSpc>
          <a:spcPct val="100000"/>
        </a:lnSpc>
        <a:spcBef>
          <a:spcPts val="400"/>
        </a:spcBef>
        <a:spcAft>
          <a:spcPts val="0"/>
        </a:spcAft>
        <a:buClrTx/>
        <a:buSzPct val="90000"/>
        <a:buFontTx/>
        <a:buBlip>
          <a:blip r:embed="rId12"/>
        </a:buBlip>
        <a:tabLst/>
        <a:defRPr sz="1400" b="0" i="0" kern="900" spc="-70">
          <a:solidFill>
            <a:schemeClr val="tx1"/>
          </a:solidFill>
          <a:latin typeface="3ds Light"/>
          <a:ea typeface="+mn-ea"/>
          <a:cs typeface="3ds Light"/>
        </a:defRPr>
      </a:lvl4pPr>
      <a:lvl5pPr marL="1080000" marR="0" indent="0" algn="l" defTabSz="879152" rtl="0" eaLnBrk="1" fontAlgn="auto" latinLnBrk="0" hangingPunct="1">
        <a:lnSpc>
          <a:spcPct val="100000"/>
        </a:lnSpc>
        <a:spcBef>
          <a:spcPts val="300"/>
        </a:spcBef>
        <a:spcAft>
          <a:spcPts val="0"/>
        </a:spcAft>
        <a:buClrTx/>
        <a:buSzTx/>
        <a:buFont typeface="Arial"/>
        <a:buNone/>
        <a:tabLst/>
        <a:defRPr sz="1200" b="0" i="0" kern="1200">
          <a:solidFill>
            <a:schemeClr val="tx1"/>
          </a:solidFill>
          <a:latin typeface="3ds Ligh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BANNER-DEL.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1500" y="4510800"/>
            <a:ext cx="9074912" cy="631444"/>
          </a:xfrm>
          <a:prstGeom prst="rect">
            <a:avLst/>
          </a:prstGeom>
        </p:spPr>
      </p:pic>
      <p:sp>
        <p:nvSpPr>
          <p:cNvPr id="8" name="TextBox 7"/>
          <p:cNvSpPr txBox="1"/>
          <p:nvPr/>
        </p:nvSpPr>
        <p:spPr>
          <a:xfrm rot="16200000">
            <a:off x="-2430000" y="2481197"/>
            <a:ext cx="5143500"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chemeClr val="accent3"/>
                </a:solidFill>
                <a:effectLst/>
                <a:latin typeface="Arial Narrow" pitchFamily="34" charset="0"/>
                <a:cs typeface="Arial" pitchFamily="34" charset="0"/>
              </a:rPr>
              <a:t>3DS.COM/DELMIA</a:t>
            </a:r>
            <a:r>
              <a:rPr lang="en-US" sz="600" b="0" cap="none" spc="0" dirty="0" smtClean="0">
                <a:ln>
                  <a:noFill/>
                </a:ln>
                <a:solidFill>
                  <a:schemeClr val="tx1"/>
                </a:solidFill>
                <a:effectLst/>
                <a:latin typeface="Arial Narrow" pitchFamily="34" charset="0"/>
                <a:cs typeface="Arial" pitchFamily="34" charset="0"/>
              </a:rPr>
              <a:t>© Dassault </a:t>
            </a:r>
            <a:r>
              <a:rPr lang="en-US" sz="600" b="0" cap="none" spc="0" dirty="0" err="1" smtClean="0">
                <a:ln>
                  <a:noFill/>
                </a:ln>
                <a:solidFill>
                  <a:schemeClr val="tx1"/>
                </a:solidFill>
                <a:effectLst/>
                <a:latin typeface="Arial Narrow" pitchFamily="34" charset="0"/>
                <a:cs typeface="Arial" pitchFamily="34" charset="0"/>
              </a:rPr>
              <a:t>Systèmes</a:t>
            </a:r>
            <a:r>
              <a:rPr lang="en-US" sz="600" b="0" cap="none" spc="0" dirty="0" smtClean="0">
                <a:ln>
                  <a:noFill/>
                </a:ln>
                <a:solidFill>
                  <a:schemeClr val="tx1"/>
                </a:solidFill>
                <a:effectLst/>
                <a:latin typeface="Arial Narrow" pitchFamily="34" charset="0"/>
                <a:cs typeface="Arial" pitchFamily="34" charset="0"/>
              </a:rPr>
              <a:t> | </a:t>
            </a:r>
            <a:r>
              <a:rPr lang="en-US" sz="600" b="0" cap="none" spc="0" noProof="0" dirty="0" smtClean="0">
                <a:ln>
                  <a:noFill/>
                </a:ln>
                <a:solidFill>
                  <a:schemeClr val="tx1"/>
                </a:solidFill>
                <a:effectLst/>
                <a:latin typeface="Arial Narrow" pitchFamily="34" charset="0"/>
                <a:cs typeface="Arial" pitchFamily="34" charset="0"/>
              </a:rPr>
              <a:t>Confidential</a:t>
            </a:r>
            <a:r>
              <a:rPr lang="en-US" sz="600" b="0" cap="none" spc="0" dirty="0" smtClean="0">
                <a:ln>
                  <a:noFill/>
                </a:ln>
                <a:solidFill>
                  <a:schemeClr val="tx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tx1"/>
                </a:solidFill>
                <a:effectLst/>
                <a:latin typeface="Arial Narrow" pitchFamily="34" charset="0"/>
                <a:cs typeface="Arial" pitchFamily="34" charset="0"/>
              </a:rPr>
              <a:pPr algn="ctr"/>
              <a:t>3/15/2016</a:t>
            </a:fld>
            <a:r>
              <a:rPr lang="en-US" sz="600" b="0" cap="none" spc="0" dirty="0" smtClean="0">
                <a:ln>
                  <a:noFill/>
                </a:ln>
                <a:solidFill>
                  <a:schemeClr val="tx1"/>
                </a:solidFill>
                <a:effectLst/>
                <a:latin typeface="Arial Narrow" pitchFamily="34" charset="0"/>
                <a:cs typeface="Arial" pitchFamily="34" charset="0"/>
              </a:rPr>
              <a:t> | ref.: 3DS_Document_2012</a:t>
            </a:r>
            <a:endParaRPr lang="en-US" sz="600" b="0" cap="none" spc="0" dirty="0">
              <a:ln>
                <a:noFill/>
              </a:ln>
              <a:solidFill>
                <a:schemeClr val="tx1"/>
              </a:solidFill>
              <a:effectLst/>
              <a:latin typeface="Arial Narrow" pitchFamily="34" charset="0"/>
              <a:cs typeface="Arial" pitchFamily="34" charset="0"/>
            </a:endParaRPr>
          </a:p>
        </p:txBody>
      </p:sp>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863588" y="1306871"/>
            <a:ext cx="7776864" cy="3093065"/>
          </a:xfrm>
          <a:prstGeom prst="rect">
            <a:avLst/>
          </a:prstGeom>
        </p:spPr>
        <p:txBody>
          <a:bodyPr vert="horz" lIns="87916" tIns="43957" rIns="87916" bIns="43957" rtlCol="0">
            <a:normAutofit/>
          </a:bodyPr>
          <a:lstStyle/>
          <a:p>
            <a:pPr marL="252000" marR="0" lvl="0"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Click to edit Master text styles</a:t>
            </a:r>
          </a:p>
          <a:p>
            <a:pPr marL="252000" marR="0" lvl="1"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Second level</a:t>
            </a:r>
          </a:p>
          <a:p>
            <a:pPr marL="252000" marR="0" lvl="2"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Third level</a:t>
            </a:r>
          </a:p>
          <a:p>
            <a:pPr marL="252000" marR="0" lvl="3"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Fourth level</a:t>
            </a:r>
          </a:p>
          <a:p>
            <a:pPr marL="252000" marR="0" lvl="4"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Fifth level</a:t>
            </a:r>
            <a:endParaRPr kumimoji="0" lang="en-US" sz="1200" b="0" i="0" u="none" strike="noStrike" kern="1200" cap="none" spc="0" normalizeH="0" baseline="0" noProof="0" dirty="0" smtClean="0">
              <a:ln>
                <a:noFill/>
              </a:ln>
              <a:solidFill>
                <a:srgbClr val="5B7F95"/>
              </a:solidFill>
              <a:effectLst/>
              <a:uLnTx/>
              <a:uFillTx/>
              <a:latin typeface="Arial Narrow"/>
              <a:ea typeface="+mn-ea"/>
            </a:endParaRPr>
          </a:p>
        </p:txBody>
      </p:sp>
      <p:sp>
        <p:nvSpPr>
          <p:cNvPr id="18" name="Espace réservé du numéro de diapositive 5"/>
          <p:cNvSpPr txBox="1">
            <a:spLocks/>
          </p:cNvSpPr>
          <p:nvPr/>
        </p:nvSpPr>
        <p:spPr>
          <a:xfrm>
            <a:off x="0" y="4803998"/>
            <a:ext cx="360000"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Arial Narrow" pitchFamily="34" charset="0"/>
          <a:ea typeface="+mj-ea"/>
          <a:cs typeface="Arial Narrow" pitchFamily="34" charset="0"/>
        </a:defRPr>
      </a:lvl1pPr>
    </p:titleStyle>
    <p:bodyStyle>
      <a:lvl1pPr marL="252000" marR="0" indent="-252000" algn="l" defTabSz="879152" rtl="0" eaLnBrk="1" fontAlgn="auto" latinLnBrk="0" hangingPunct="1">
        <a:lnSpc>
          <a:spcPct val="100000"/>
        </a:lnSpc>
        <a:spcBef>
          <a:spcPts val="800"/>
        </a:spcBef>
        <a:spcAft>
          <a:spcPts val="0"/>
        </a:spcAft>
        <a:buClrTx/>
        <a:buSzPct val="100000"/>
        <a:buFontTx/>
        <a:buBlip>
          <a:blip r:embed="rId11"/>
        </a:buBlip>
        <a:tabLst/>
        <a:defRPr sz="2000" b="0" i="0" kern="900" spc="0" baseline="0">
          <a:solidFill>
            <a:schemeClr val="tx1"/>
          </a:solidFill>
          <a:latin typeface="Arial Narrow" pitchFamily="34" charset="0"/>
          <a:ea typeface="+mn-ea"/>
          <a:cs typeface="Arial Narrow" pitchFamily="34" charset="0"/>
        </a:defRPr>
      </a:lvl1pPr>
      <a:lvl2pPr marL="504000" marR="0" indent="-234000" algn="l" defTabSz="879152" rtl="0" eaLnBrk="1" fontAlgn="auto" latinLnBrk="0" hangingPunct="1">
        <a:lnSpc>
          <a:spcPct val="100000"/>
        </a:lnSpc>
        <a:spcBef>
          <a:spcPts val="600"/>
        </a:spcBef>
        <a:spcAft>
          <a:spcPts val="0"/>
        </a:spcAft>
        <a:buClrTx/>
        <a:buSzPct val="100000"/>
        <a:buFontTx/>
        <a:buBlip>
          <a:blip r:embed="rId12"/>
        </a:buBlip>
        <a:tabLst/>
        <a:defRPr sz="1600" b="0" i="0" kern="900" spc="0" baseline="0">
          <a:solidFill>
            <a:schemeClr val="tx1"/>
          </a:solidFill>
          <a:latin typeface="Arial Narrow" pitchFamily="34" charset="0"/>
          <a:ea typeface="+mn-ea"/>
          <a:cs typeface="Arial Narrow" pitchFamily="34" charset="0"/>
        </a:defRPr>
      </a:lvl2pPr>
      <a:lvl3pPr marL="756000" marR="0" indent="-216000" algn="l" defTabSz="879152" rtl="0" eaLnBrk="1" fontAlgn="auto" latinLnBrk="0" hangingPunct="1">
        <a:lnSpc>
          <a:spcPct val="100000"/>
        </a:lnSpc>
        <a:spcBef>
          <a:spcPts val="400"/>
        </a:spcBef>
        <a:spcAft>
          <a:spcPts val="0"/>
        </a:spcAft>
        <a:buClrTx/>
        <a:buSzPct val="90000"/>
        <a:buFontTx/>
        <a:buBlip>
          <a:blip r:embed="rId11"/>
        </a:buBlip>
        <a:tabLst/>
        <a:defRPr sz="1200" b="0" i="0" kern="900" spc="0" baseline="0">
          <a:solidFill>
            <a:schemeClr val="tx1"/>
          </a:solidFill>
          <a:latin typeface="Arial Narrow" pitchFamily="34" charset="0"/>
          <a:ea typeface="+mn-ea"/>
          <a:cs typeface="Arial Narrow" pitchFamily="34" charset="0"/>
        </a:defRPr>
      </a:lvl3pPr>
      <a:lvl4pPr marL="972000" marR="0" indent="-180000" algn="l" defTabSz="879152" rtl="0" eaLnBrk="1" fontAlgn="auto" latinLnBrk="0" hangingPunct="1">
        <a:lnSpc>
          <a:spcPct val="100000"/>
        </a:lnSpc>
        <a:spcBef>
          <a:spcPts val="400"/>
        </a:spcBef>
        <a:spcAft>
          <a:spcPts val="0"/>
        </a:spcAft>
        <a:buClrTx/>
        <a:buSzPct val="90000"/>
        <a:buFontTx/>
        <a:buBlip>
          <a:blip r:embed="rId12"/>
        </a:buBlip>
        <a:tabLst/>
        <a:defRPr sz="1400" b="0" i="0" kern="900" spc="-70">
          <a:solidFill>
            <a:schemeClr val="tx1"/>
          </a:solidFill>
          <a:latin typeface="3ds Light"/>
          <a:ea typeface="+mn-ea"/>
          <a:cs typeface="3ds Light"/>
        </a:defRPr>
      </a:lvl4pPr>
      <a:lvl5pPr marL="1080000" marR="0" indent="0" algn="l" defTabSz="879152" rtl="0" eaLnBrk="1" fontAlgn="auto" latinLnBrk="0" hangingPunct="1">
        <a:lnSpc>
          <a:spcPct val="100000"/>
        </a:lnSpc>
        <a:spcBef>
          <a:spcPts val="300"/>
        </a:spcBef>
        <a:spcAft>
          <a:spcPts val="0"/>
        </a:spcAft>
        <a:buClrTx/>
        <a:buSzTx/>
        <a:buFont typeface="Arial"/>
        <a:buNone/>
        <a:tabLst/>
        <a:defRPr sz="1200" b="0" i="0" kern="1200">
          <a:solidFill>
            <a:schemeClr val="tx1"/>
          </a:solidFill>
          <a:latin typeface="3ds Ligh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TextBox 8"/>
          <p:cNvSpPr txBox="1"/>
          <p:nvPr/>
        </p:nvSpPr>
        <p:spPr>
          <a:xfrm rot="16200000">
            <a:off x="-2430002" y="2481197"/>
            <a:ext cx="5143503"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chemeClr val="accent4"/>
                </a:solidFill>
                <a:effectLst/>
                <a:latin typeface="Arial Narrow" pitchFamily="34" charset="0"/>
                <a:cs typeface="Arial" pitchFamily="34" charset="0"/>
              </a:rPr>
              <a:t>3DS.COM/ENOVIA</a:t>
            </a:r>
            <a:r>
              <a:rPr lang="en-US" sz="600" b="0" cap="none" spc="0" baseline="0" dirty="0" smtClean="0">
                <a:ln>
                  <a:noFill/>
                </a:ln>
                <a:solidFill>
                  <a:schemeClr val="accent6">
                    <a:lumMod val="75000"/>
                  </a:schemeClr>
                </a:solidFill>
                <a:effectLst/>
                <a:latin typeface="Arial Narrow" pitchFamily="34" charset="0"/>
                <a:cs typeface="Arial" pitchFamily="34" charset="0"/>
              </a:rPr>
              <a:t> </a:t>
            </a:r>
            <a:r>
              <a:rPr lang="en-US" sz="600" b="0" cap="none" spc="0" dirty="0" smtClean="0">
                <a:ln>
                  <a:noFill/>
                </a:ln>
                <a:solidFill>
                  <a:schemeClr val="tx1"/>
                </a:solidFill>
                <a:effectLst/>
                <a:latin typeface="Arial Narrow" pitchFamily="34" charset="0"/>
                <a:cs typeface="Arial" pitchFamily="34" charset="0"/>
              </a:rPr>
              <a:t>© Dassault </a:t>
            </a:r>
            <a:r>
              <a:rPr lang="en-US" sz="600" b="0" cap="none" spc="0" dirty="0" err="1" smtClean="0">
                <a:ln>
                  <a:noFill/>
                </a:ln>
                <a:solidFill>
                  <a:schemeClr val="tx1"/>
                </a:solidFill>
                <a:effectLst/>
                <a:latin typeface="Arial Narrow" pitchFamily="34" charset="0"/>
                <a:cs typeface="Arial" pitchFamily="34" charset="0"/>
              </a:rPr>
              <a:t>Systèmes</a:t>
            </a:r>
            <a:r>
              <a:rPr lang="en-US" sz="600" b="0" cap="none" spc="0" dirty="0" smtClean="0">
                <a:ln>
                  <a:noFill/>
                </a:ln>
                <a:solidFill>
                  <a:schemeClr val="tx1"/>
                </a:solidFill>
                <a:effectLst/>
                <a:latin typeface="Arial Narrow" pitchFamily="34" charset="0"/>
                <a:cs typeface="Arial" pitchFamily="34" charset="0"/>
              </a:rPr>
              <a:t> | </a:t>
            </a:r>
            <a:r>
              <a:rPr lang="en-US" sz="600" b="0" cap="none" spc="0" noProof="0" dirty="0" smtClean="0">
                <a:ln>
                  <a:noFill/>
                </a:ln>
                <a:solidFill>
                  <a:schemeClr val="tx1"/>
                </a:solidFill>
                <a:effectLst/>
                <a:latin typeface="Arial Narrow" pitchFamily="34" charset="0"/>
                <a:cs typeface="Arial" pitchFamily="34" charset="0"/>
              </a:rPr>
              <a:t>Confidential</a:t>
            </a:r>
            <a:r>
              <a:rPr lang="en-US" sz="600" b="0" cap="none" spc="0" dirty="0" smtClean="0">
                <a:ln>
                  <a:noFill/>
                </a:ln>
                <a:solidFill>
                  <a:schemeClr val="tx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tx1"/>
                </a:solidFill>
                <a:effectLst/>
                <a:latin typeface="Arial Narrow" pitchFamily="34" charset="0"/>
                <a:cs typeface="Arial" pitchFamily="34" charset="0"/>
              </a:rPr>
              <a:pPr algn="ctr"/>
              <a:t>3/15/2016</a:t>
            </a:fld>
            <a:r>
              <a:rPr lang="en-US" sz="600" b="0" cap="none" spc="0" dirty="0" smtClean="0">
                <a:ln>
                  <a:noFill/>
                </a:ln>
                <a:solidFill>
                  <a:schemeClr val="tx1"/>
                </a:solidFill>
                <a:effectLst/>
                <a:latin typeface="Arial Narrow" pitchFamily="34" charset="0"/>
                <a:cs typeface="Arial" pitchFamily="34" charset="0"/>
              </a:rPr>
              <a:t> | ref.: 3DS_Document_2012</a:t>
            </a:r>
            <a:endParaRPr lang="en-US" sz="600" b="0" cap="none" spc="0" dirty="0">
              <a:ln>
                <a:noFill/>
              </a:ln>
              <a:solidFill>
                <a:schemeClr val="tx1"/>
              </a:solidFill>
              <a:effectLst/>
              <a:latin typeface="Arial Narrow" pitchFamily="34" charset="0"/>
              <a:cs typeface="Arial" pitchFamily="34" charset="0"/>
            </a:endParaRPr>
          </a:p>
        </p:txBody>
      </p:sp>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863588" y="1306871"/>
            <a:ext cx="7776864" cy="3093065"/>
          </a:xfrm>
          <a:prstGeom prst="rect">
            <a:avLst/>
          </a:prstGeom>
        </p:spPr>
        <p:txBody>
          <a:bodyPr vert="horz" lIns="87916" tIns="43957" rIns="87916" bIns="43957" rtlCol="0">
            <a:normAutofit/>
          </a:bodyPr>
          <a:lstStyle/>
          <a:p>
            <a:pPr marL="252000" marR="0" lvl="0" indent="-252000" algn="l" defTabSz="879152" rtl="0" eaLnBrk="1" fontAlgn="auto" latinLnBrk="0" hangingPunct="1">
              <a:lnSpc>
                <a:spcPct val="100000"/>
              </a:lnSpc>
              <a:spcBef>
                <a:spcPts val="800"/>
              </a:spcBef>
              <a:spcAft>
                <a:spcPts val="0"/>
              </a:spcAft>
              <a:buClrTx/>
              <a:buSzPct val="100000"/>
              <a:buFontTx/>
              <a:buBlip>
                <a:blip r:embed="rId10"/>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Click to edit Master text styles</a:t>
            </a:r>
          </a:p>
          <a:p>
            <a:pPr marL="252000" marR="0" lvl="1" indent="-252000" algn="l" defTabSz="879152" rtl="0" eaLnBrk="1" fontAlgn="auto" latinLnBrk="0" hangingPunct="1">
              <a:lnSpc>
                <a:spcPct val="100000"/>
              </a:lnSpc>
              <a:spcBef>
                <a:spcPts val="800"/>
              </a:spcBef>
              <a:spcAft>
                <a:spcPts val="0"/>
              </a:spcAft>
              <a:buClrTx/>
              <a:buSzPct val="100000"/>
              <a:buFontTx/>
              <a:buBlip>
                <a:blip r:embed="rId10"/>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Second level</a:t>
            </a:r>
          </a:p>
          <a:p>
            <a:pPr marL="252000" marR="0" lvl="2" indent="-252000" algn="l" defTabSz="879152" rtl="0" eaLnBrk="1" fontAlgn="auto" latinLnBrk="0" hangingPunct="1">
              <a:lnSpc>
                <a:spcPct val="100000"/>
              </a:lnSpc>
              <a:spcBef>
                <a:spcPts val="800"/>
              </a:spcBef>
              <a:spcAft>
                <a:spcPts val="0"/>
              </a:spcAft>
              <a:buClrTx/>
              <a:buSzPct val="100000"/>
              <a:buFontTx/>
              <a:buBlip>
                <a:blip r:embed="rId10"/>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Third level</a:t>
            </a:r>
          </a:p>
          <a:p>
            <a:pPr marL="252000" marR="0" lvl="3" indent="-252000" algn="l" defTabSz="879152" rtl="0" eaLnBrk="1" fontAlgn="auto" latinLnBrk="0" hangingPunct="1">
              <a:lnSpc>
                <a:spcPct val="100000"/>
              </a:lnSpc>
              <a:spcBef>
                <a:spcPts val="800"/>
              </a:spcBef>
              <a:spcAft>
                <a:spcPts val="0"/>
              </a:spcAft>
              <a:buClrTx/>
              <a:buSzPct val="100000"/>
              <a:buFontTx/>
              <a:buBlip>
                <a:blip r:embed="rId10"/>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Fourth level</a:t>
            </a:r>
          </a:p>
          <a:p>
            <a:pPr marL="252000" marR="0" lvl="4" indent="-252000" algn="l" defTabSz="879152" rtl="0" eaLnBrk="1" fontAlgn="auto" latinLnBrk="0" hangingPunct="1">
              <a:lnSpc>
                <a:spcPct val="100000"/>
              </a:lnSpc>
              <a:spcBef>
                <a:spcPts val="800"/>
              </a:spcBef>
              <a:spcAft>
                <a:spcPts val="0"/>
              </a:spcAft>
              <a:buClrTx/>
              <a:buSzPct val="100000"/>
              <a:buFontTx/>
              <a:buBlip>
                <a:blip r:embed="rId10"/>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Fifth level</a:t>
            </a:r>
            <a:endParaRPr kumimoji="0" lang="en-US" sz="1200" b="0" i="0" u="none" strike="noStrike" kern="1200" cap="none" spc="0" normalizeH="0" baseline="0" noProof="0" dirty="0" smtClean="0">
              <a:ln>
                <a:noFill/>
              </a:ln>
              <a:solidFill>
                <a:srgbClr val="5B7F95"/>
              </a:solidFill>
              <a:effectLst/>
              <a:uLnTx/>
              <a:uFillTx/>
              <a:latin typeface="Arial Narrow"/>
              <a:ea typeface="+mn-ea"/>
            </a:endParaRPr>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pic>
        <p:nvPicPr>
          <p:cNvPr id="7" name="Image 6" descr="PPT_bar_bottom_EN.jpg"/>
          <p:cNvPicPr>
            <a:picLocks noChangeAspect="1"/>
          </p:cNvPicPr>
          <p:nvPr/>
        </p:nvPicPr>
        <p:blipFill>
          <a:blip r:embed="rId11" cstate="print"/>
          <a:srcRect l="13214"/>
          <a:stretch>
            <a:fillRect/>
          </a:stretch>
        </p:blipFill>
        <p:spPr>
          <a:xfrm>
            <a:off x="0" y="4512564"/>
            <a:ext cx="9144000" cy="630936"/>
          </a:xfrm>
          <a:prstGeom prst="rect">
            <a:avLst/>
          </a:prstGeom>
        </p:spPr>
      </p:pic>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Arial Narrow" pitchFamily="34" charset="0"/>
          <a:ea typeface="+mj-ea"/>
          <a:cs typeface="Arial Narrow" pitchFamily="34" charset="0"/>
        </a:defRPr>
      </a:lvl1pPr>
    </p:titleStyle>
    <p:bodyStyle>
      <a:lvl1pPr marL="252000" marR="0" indent="-252000" algn="l" defTabSz="879152" rtl="0" eaLnBrk="1" fontAlgn="auto" latinLnBrk="0" hangingPunct="1">
        <a:lnSpc>
          <a:spcPct val="100000"/>
        </a:lnSpc>
        <a:spcBef>
          <a:spcPts val="800"/>
        </a:spcBef>
        <a:spcAft>
          <a:spcPts val="0"/>
        </a:spcAft>
        <a:buClrTx/>
        <a:buSzPct val="100000"/>
        <a:buFontTx/>
        <a:buBlip>
          <a:blip r:embed="rId10"/>
        </a:buBlip>
        <a:tabLst/>
        <a:defRPr sz="2000" b="0" i="0" kern="900" spc="0" baseline="0">
          <a:solidFill>
            <a:schemeClr val="tx1"/>
          </a:solidFill>
          <a:latin typeface="Arial Narrow" pitchFamily="34" charset="0"/>
          <a:ea typeface="+mn-ea"/>
          <a:cs typeface="Arial Narrow" pitchFamily="34" charset="0"/>
        </a:defRPr>
      </a:lvl1pPr>
      <a:lvl2pPr marL="504000" marR="0" indent="-234000" algn="l" defTabSz="879152" rtl="0" eaLnBrk="1" fontAlgn="auto" latinLnBrk="0" hangingPunct="1">
        <a:lnSpc>
          <a:spcPct val="100000"/>
        </a:lnSpc>
        <a:spcBef>
          <a:spcPts val="600"/>
        </a:spcBef>
        <a:spcAft>
          <a:spcPts val="0"/>
        </a:spcAft>
        <a:buClrTx/>
        <a:buSzPct val="100000"/>
        <a:buFontTx/>
        <a:buBlip>
          <a:blip r:embed="rId12"/>
        </a:buBlip>
        <a:tabLst/>
        <a:defRPr sz="1600" b="0" i="0" kern="900" spc="0" baseline="0">
          <a:solidFill>
            <a:schemeClr val="tx1"/>
          </a:solidFill>
          <a:latin typeface="Arial Narrow" pitchFamily="34" charset="0"/>
          <a:ea typeface="+mn-ea"/>
          <a:cs typeface="Arial Narrow" pitchFamily="34" charset="0"/>
        </a:defRPr>
      </a:lvl2pPr>
      <a:lvl3pPr marL="756000" marR="0" indent="-216000" algn="l" defTabSz="879152" rtl="0" eaLnBrk="1" fontAlgn="auto" latinLnBrk="0" hangingPunct="1">
        <a:lnSpc>
          <a:spcPct val="100000"/>
        </a:lnSpc>
        <a:spcBef>
          <a:spcPts val="400"/>
        </a:spcBef>
        <a:spcAft>
          <a:spcPts val="0"/>
        </a:spcAft>
        <a:buClrTx/>
        <a:buSzPct val="90000"/>
        <a:buFontTx/>
        <a:buBlip>
          <a:blip r:embed="rId10"/>
        </a:buBlip>
        <a:tabLst/>
        <a:defRPr sz="1200" b="0" i="0" kern="900" spc="0" baseline="0">
          <a:solidFill>
            <a:schemeClr val="tx1"/>
          </a:solidFill>
          <a:latin typeface="Arial Narrow" pitchFamily="34" charset="0"/>
          <a:ea typeface="+mn-ea"/>
          <a:cs typeface="Arial Narrow" pitchFamily="34" charset="0"/>
        </a:defRPr>
      </a:lvl3pPr>
      <a:lvl4pPr marL="972000" marR="0" indent="-180000" algn="l" defTabSz="879152" rtl="0" eaLnBrk="1" fontAlgn="auto" latinLnBrk="0" hangingPunct="1">
        <a:lnSpc>
          <a:spcPct val="100000"/>
        </a:lnSpc>
        <a:spcBef>
          <a:spcPts val="400"/>
        </a:spcBef>
        <a:spcAft>
          <a:spcPts val="0"/>
        </a:spcAft>
        <a:buClrTx/>
        <a:buSzPct val="90000"/>
        <a:buFontTx/>
        <a:buBlip>
          <a:blip r:embed="rId12"/>
        </a:buBlip>
        <a:tabLst/>
        <a:defRPr sz="1400" b="0" i="0" kern="900" spc="-70">
          <a:solidFill>
            <a:schemeClr val="tx1"/>
          </a:solidFill>
          <a:latin typeface="3ds Light"/>
          <a:ea typeface="+mn-ea"/>
          <a:cs typeface="3ds Light"/>
        </a:defRPr>
      </a:lvl4pPr>
      <a:lvl5pPr marL="1080000" marR="0" indent="0" algn="l" defTabSz="879152" rtl="0" eaLnBrk="1" fontAlgn="auto" latinLnBrk="0" hangingPunct="1">
        <a:lnSpc>
          <a:spcPct val="100000"/>
        </a:lnSpc>
        <a:spcBef>
          <a:spcPts val="300"/>
        </a:spcBef>
        <a:spcAft>
          <a:spcPts val="0"/>
        </a:spcAft>
        <a:buClrTx/>
        <a:buSzTx/>
        <a:buFont typeface="Arial"/>
        <a:buNone/>
        <a:tabLst/>
        <a:defRPr sz="1200" b="0" i="0" kern="1200">
          <a:solidFill>
            <a:schemeClr val="tx1"/>
          </a:solidFill>
          <a:latin typeface="3ds Ligh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Image 8" descr="PPT_bar_bottom_3D.jpg"/>
          <p:cNvPicPr>
            <a:picLocks noChangeAspect="1"/>
          </p:cNvPicPr>
          <p:nvPr/>
        </p:nvPicPr>
        <p:blipFill>
          <a:blip r:embed="rId10" cstate="print"/>
          <a:srcRect l="13214"/>
          <a:stretch>
            <a:fillRect/>
          </a:stretch>
        </p:blipFill>
        <p:spPr>
          <a:xfrm>
            <a:off x="0" y="4512564"/>
            <a:ext cx="9144000" cy="630936"/>
          </a:xfrm>
          <a:prstGeom prst="rect">
            <a:avLst/>
          </a:prstGeom>
        </p:spPr>
      </p:pic>
      <p:sp>
        <p:nvSpPr>
          <p:cNvPr id="8" name="TextBox 7"/>
          <p:cNvSpPr txBox="1"/>
          <p:nvPr/>
        </p:nvSpPr>
        <p:spPr>
          <a:xfrm rot="16200000">
            <a:off x="-2428747" y="2470928"/>
            <a:ext cx="516403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chemeClr val="accent5"/>
                </a:solidFill>
                <a:effectLst/>
                <a:latin typeface="Arial Narrow" pitchFamily="34" charset="0"/>
                <a:cs typeface="Arial" pitchFamily="34" charset="0"/>
              </a:rPr>
              <a:t>3DS.COM/3DVIA</a:t>
            </a:r>
            <a:r>
              <a:rPr lang="en-US" sz="600" b="0" cap="none" spc="0" baseline="0" dirty="0" smtClean="0">
                <a:ln>
                  <a:noFill/>
                </a:ln>
                <a:solidFill>
                  <a:srgbClr val="95E927"/>
                </a:solidFill>
                <a:effectLst/>
                <a:latin typeface="Arial Narrow" pitchFamily="34" charset="0"/>
                <a:cs typeface="Arial" pitchFamily="34" charset="0"/>
              </a:rPr>
              <a:t> </a:t>
            </a:r>
            <a:r>
              <a:rPr lang="en-US" sz="600" b="0" cap="none" spc="0" dirty="0" smtClean="0">
                <a:ln>
                  <a:noFill/>
                </a:ln>
                <a:solidFill>
                  <a:schemeClr val="tx1"/>
                </a:solidFill>
                <a:effectLst/>
                <a:latin typeface="Arial Narrow" pitchFamily="34" charset="0"/>
                <a:cs typeface="Arial" pitchFamily="34" charset="0"/>
              </a:rPr>
              <a:t>© Dassault </a:t>
            </a:r>
            <a:r>
              <a:rPr lang="en-US" sz="600" b="0" cap="none" spc="0" dirty="0" err="1" smtClean="0">
                <a:ln>
                  <a:noFill/>
                </a:ln>
                <a:solidFill>
                  <a:schemeClr val="tx1"/>
                </a:solidFill>
                <a:effectLst/>
                <a:latin typeface="Arial Narrow" pitchFamily="34" charset="0"/>
                <a:cs typeface="Arial" pitchFamily="34" charset="0"/>
              </a:rPr>
              <a:t>Systèmes</a:t>
            </a:r>
            <a:r>
              <a:rPr lang="en-US" sz="600" b="0" cap="none" spc="0" dirty="0" smtClean="0">
                <a:ln>
                  <a:noFill/>
                </a:ln>
                <a:solidFill>
                  <a:schemeClr val="tx1"/>
                </a:solidFill>
                <a:effectLst/>
                <a:latin typeface="Arial Narrow" pitchFamily="34" charset="0"/>
                <a:cs typeface="Arial" pitchFamily="34" charset="0"/>
              </a:rPr>
              <a:t> | </a:t>
            </a:r>
            <a:r>
              <a:rPr lang="en-US" sz="600" b="0" cap="none" spc="0" noProof="0" dirty="0" smtClean="0">
                <a:ln>
                  <a:noFill/>
                </a:ln>
                <a:solidFill>
                  <a:schemeClr val="tx1"/>
                </a:solidFill>
                <a:effectLst/>
                <a:latin typeface="Arial Narrow" pitchFamily="34" charset="0"/>
                <a:cs typeface="Arial" pitchFamily="34" charset="0"/>
              </a:rPr>
              <a:t>Confidential</a:t>
            </a:r>
            <a:r>
              <a:rPr lang="en-US" sz="600" b="0" cap="none" spc="0" dirty="0" smtClean="0">
                <a:ln>
                  <a:noFill/>
                </a:ln>
                <a:solidFill>
                  <a:schemeClr val="tx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tx1"/>
                </a:solidFill>
                <a:effectLst/>
                <a:latin typeface="Arial Narrow" pitchFamily="34" charset="0"/>
                <a:cs typeface="Arial" pitchFamily="34" charset="0"/>
              </a:rPr>
              <a:pPr algn="ctr"/>
              <a:t>3/15/2016</a:t>
            </a:fld>
            <a:r>
              <a:rPr lang="en-US" sz="600" b="0" cap="none" spc="0" dirty="0" smtClean="0">
                <a:ln>
                  <a:noFill/>
                </a:ln>
                <a:solidFill>
                  <a:schemeClr val="tx1"/>
                </a:solidFill>
                <a:effectLst/>
                <a:latin typeface="Arial Narrow" pitchFamily="34" charset="0"/>
                <a:cs typeface="Arial" pitchFamily="34" charset="0"/>
              </a:rPr>
              <a:t> | ref.: 3DS_Document_2012</a:t>
            </a:r>
            <a:endParaRPr lang="en-US" sz="600" b="0" cap="none" spc="0" dirty="0">
              <a:ln>
                <a:noFill/>
              </a:ln>
              <a:solidFill>
                <a:schemeClr val="tx1"/>
              </a:solidFill>
              <a:effectLst/>
              <a:latin typeface="Arial Narrow" pitchFamily="34" charset="0"/>
              <a:cs typeface="Arial" pitchFamily="34" charset="0"/>
            </a:endParaRPr>
          </a:p>
        </p:txBody>
      </p:sp>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863588" y="1306871"/>
            <a:ext cx="7776864" cy="3093065"/>
          </a:xfrm>
          <a:prstGeom prst="rect">
            <a:avLst/>
          </a:prstGeom>
        </p:spPr>
        <p:txBody>
          <a:bodyPr vert="horz" lIns="87916" tIns="43957" rIns="87916" bIns="43957" rtlCol="0">
            <a:normAutofit/>
          </a:bodyPr>
          <a:lstStyle/>
          <a:p>
            <a:pPr marL="252000" marR="0" lvl="0"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Click to edit Master text styles</a:t>
            </a:r>
          </a:p>
          <a:p>
            <a:pPr marL="252000" marR="0" lvl="1"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Second level</a:t>
            </a:r>
          </a:p>
          <a:p>
            <a:pPr marL="252000" marR="0" lvl="2"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Third level</a:t>
            </a:r>
          </a:p>
          <a:p>
            <a:pPr marL="252000" marR="0" lvl="3"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Fourth level</a:t>
            </a:r>
          </a:p>
          <a:p>
            <a:pPr marL="252000" marR="0" lvl="4"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Fifth level</a:t>
            </a:r>
            <a:endParaRPr kumimoji="0" lang="en-US" sz="1200" b="0" i="0" u="none" strike="noStrike" kern="1200" cap="none" spc="0" normalizeH="0" baseline="0" noProof="0" dirty="0" smtClean="0">
              <a:ln>
                <a:noFill/>
              </a:ln>
              <a:solidFill>
                <a:srgbClr val="5B7F95"/>
              </a:solidFill>
              <a:effectLst/>
              <a:uLnTx/>
              <a:uFillTx/>
              <a:latin typeface="Arial Narrow"/>
              <a:ea typeface="+mn-ea"/>
            </a:endParaRPr>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Arial Narrow" pitchFamily="34" charset="0"/>
          <a:ea typeface="+mj-ea"/>
          <a:cs typeface="Arial Narrow" pitchFamily="34" charset="0"/>
        </a:defRPr>
      </a:lvl1pPr>
    </p:titleStyle>
    <p:bodyStyle>
      <a:lvl1pPr marL="252000" marR="0" indent="-252000" algn="l" defTabSz="879152" rtl="0" eaLnBrk="1" fontAlgn="auto" latinLnBrk="0" hangingPunct="1">
        <a:lnSpc>
          <a:spcPct val="100000"/>
        </a:lnSpc>
        <a:spcBef>
          <a:spcPts val="800"/>
        </a:spcBef>
        <a:spcAft>
          <a:spcPts val="0"/>
        </a:spcAft>
        <a:buClrTx/>
        <a:buSzPct val="100000"/>
        <a:buFontTx/>
        <a:buBlip>
          <a:blip r:embed="rId11"/>
        </a:buBlip>
        <a:tabLst/>
        <a:defRPr sz="2000" b="0" i="0" kern="900" spc="0" baseline="0">
          <a:solidFill>
            <a:schemeClr val="tx1"/>
          </a:solidFill>
          <a:latin typeface="Arial Narrow" pitchFamily="34" charset="0"/>
          <a:ea typeface="+mn-ea"/>
          <a:cs typeface="Arial Narrow" pitchFamily="34" charset="0"/>
        </a:defRPr>
      </a:lvl1pPr>
      <a:lvl2pPr marL="504000" marR="0" indent="-234000" algn="l" defTabSz="879152" rtl="0" eaLnBrk="1" fontAlgn="auto" latinLnBrk="0" hangingPunct="1">
        <a:lnSpc>
          <a:spcPct val="100000"/>
        </a:lnSpc>
        <a:spcBef>
          <a:spcPts val="600"/>
        </a:spcBef>
        <a:spcAft>
          <a:spcPts val="0"/>
        </a:spcAft>
        <a:buClrTx/>
        <a:buSzPct val="100000"/>
        <a:buFontTx/>
        <a:buBlip>
          <a:blip r:embed="rId12"/>
        </a:buBlip>
        <a:tabLst/>
        <a:defRPr sz="1600" b="0" i="0" kern="900" spc="0" baseline="0">
          <a:solidFill>
            <a:schemeClr val="tx1"/>
          </a:solidFill>
          <a:latin typeface="Arial Narrow" pitchFamily="34" charset="0"/>
          <a:ea typeface="+mn-ea"/>
          <a:cs typeface="Arial Narrow" pitchFamily="34" charset="0"/>
        </a:defRPr>
      </a:lvl2pPr>
      <a:lvl3pPr marL="756000" marR="0" indent="-216000" algn="l" defTabSz="879152" rtl="0" eaLnBrk="1" fontAlgn="auto" latinLnBrk="0" hangingPunct="1">
        <a:lnSpc>
          <a:spcPct val="100000"/>
        </a:lnSpc>
        <a:spcBef>
          <a:spcPts val="400"/>
        </a:spcBef>
        <a:spcAft>
          <a:spcPts val="0"/>
        </a:spcAft>
        <a:buClrTx/>
        <a:buSzPct val="90000"/>
        <a:buFontTx/>
        <a:buBlip>
          <a:blip r:embed="rId11"/>
        </a:buBlip>
        <a:tabLst/>
        <a:defRPr sz="1200" b="0" i="0" kern="900" spc="0" baseline="0">
          <a:solidFill>
            <a:schemeClr val="tx1"/>
          </a:solidFill>
          <a:latin typeface="Arial Narrow" pitchFamily="34" charset="0"/>
          <a:ea typeface="+mn-ea"/>
          <a:cs typeface="Arial Narrow" pitchFamily="34" charset="0"/>
        </a:defRPr>
      </a:lvl3pPr>
      <a:lvl4pPr marL="972000" marR="0" indent="-180000" algn="l" defTabSz="879152" rtl="0" eaLnBrk="1" fontAlgn="auto" latinLnBrk="0" hangingPunct="1">
        <a:lnSpc>
          <a:spcPct val="100000"/>
        </a:lnSpc>
        <a:spcBef>
          <a:spcPts val="400"/>
        </a:spcBef>
        <a:spcAft>
          <a:spcPts val="0"/>
        </a:spcAft>
        <a:buClrTx/>
        <a:buSzPct val="90000"/>
        <a:buFontTx/>
        <a:buBlip>
          <a:blip r:embed="rId12"/>
        </a:buBlip>
        <a:tabLst/>
        <a:defRPr sz="1400" b="0" i="0" kern="900" spc="-70">
          <a:solidFill>
            <a:schemeClr val="tx1"/>
          </a:solidFill>
          <a:latin typeface="3ds Light"/>
          <a:ea typeface="+mn-ea"/>
          <a:cs typeface="3ds Light"/>
        </a:defRPr>
      </a:lvl4pPr>
      <a:lvl5pPr marL="1080000" marR="0" indent="0" algn="l" defTabSz="879152" rtl="0" eaLnBrk="1" fontAlgn="auto" latinLnBrk="0" hangingPunct="1">
        <a:lnSpc>
          <a:spcPct val="100000"/>
        </a:lnSpc>
        <a:spcBef>
          <a:spcPts val="300"/>
        </a:spcBef>
        <a:spcAft>
          <a:spcPts val="0"/>
        </a:spcAft>
        <a:buClrTx/>
        <a:buSzTx/>
        <a:buFont typeface="Arial"/>
        <a:buNone/>
        <a:tabLst/>
        <a:defRPr sz="1200" b="0" i="0" kern="1200">
          <a:solidFill>
            <a:schemeClr val="tx1"/>
          </a:solidFill>
          <a:latin typeface="3ds Ligh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Image 8" descr="PPT_bar_bottom_SY.jpg"/>
          <p:cNvPicPr>
            <a:picLocks noChangeAspect="1"/>
          </p:cNvPicPr>
          <p:nvPr/>
        </p:nvPicPr>
        <p:blipFill>
          <a:blip r:embed="rId10" cstate="print"/>
          <a:srcRect l="13214"/>
          <a:stretch>
            <a:fillRect/>
          </a:stretch>
        </p:blipFill>
        <p:spPr>
          <a:xfrm>
            <a:off x="0" y="4512564"/>
            <a:ext cx="9144000" cy="630936"/>
          </a:xfrm>
          <a:prstGeom prst="rect">
            <a:avLst/>
          </a:prstGeom>
        </p:spPr>
      </p:pic>
      <p:sp>
        <p:nvSpPr>
          <p:cNvPr id="7" name="TextBox 6"/>
          <p:cNvSpPr txBox="1"/>
          <p:nvPr/>
        </p:nvSpPr>
        <p:spPr>
          <a:xfrm rot="16200000">
            <a:off x="-2430000" y="2481197"/>
            <a:ext cx="5143502"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chemeClr val="accent4"/>
                </a:solidFill>
                <a:effectLst/>
                <a:latin typeface="Arial Narrow" pitchFamily="34" charset="0"/>
                <a:cs typeface="Arial" pitchFamily="34" charset="0"/>
              </a:rPr>
              <a:t>3DS.COM/3DSWYM</a:t>
            </a:r>
            <a:r>
              <a:rPr lang="en-US" sz="600" b="0" cap="none" spc="0" baseline="0" dirty="0" smtClean="0">
                <a:ln>
                  <a:noFill/>
                </a:ln>
                <a:solidFill>
                  <a:schemeClr val="accent4"/>
                </a:solidFill>
                <a:effectLst/>
                <a:latin typeface="Arial Narrow" pitchFamily="34" charset="0"/>
                <a:cs typeface="Arial" pitchFamily="34" charset="0"/>
              </a:rPr>
              <a:t> </a:t>
            </a:r>
            <a:r>
              <a:rPr lang="en-US" sz="600" b="0" cap="none" spc="0" dirty="0" smtClean="0">
                <a:ln>
                  <a:noFill/>
                </a:ln>
                <a:solidFill>
                  <a:schemeClr val="tx1"/>
                </a:solidFill>
                <a:effectLst/>
                <a:latin typeface="Arial Narrow" pitchFamily="34" charset="0"/>
                <a:cs typeface="Arial" pitchFamily="34" charset="0"/>
              </a:rPr>
              <a:t>© Dassault </a:t>
            </a:r>
            <a:r>
              <a:rPr lang="en-US" sz="600" b="0" cap="none" spc="0" dirty="0" err="1" smtClean="0">
                <a:ln>
                  <a:noFill/>
                </a:ln>
                <a:solidFill>
                  <a:schemeClr val="tx1"/>
                </a:solidFill>
                <a:effectLst/>
                <a:latin typeface="Arial Narrow" pitchFamily="34" charset="0"/>
                <a:cs typeface="Arial" pitchFamily="34" charset="0"/>
              </a:rPr>
              <a:t>Systèmes</a:t>
            </a:r>
            <a:r>
              <a:rPr lang="en-US" sz="600" b="0" cap="none" spc="0" dirty="0" smtClean="0">
                <a:ln>
                  <a:noFill/>
                </a:ln>
                <a:solidFill>
                  <a:schemeClr val="tx1"/>
                </a:solidFill>
                <a:effectLst/>
                <a:latin typeface="Arial Narrow" pitchFamily="34" charset="0"/>
                <a:cs typeface="Arial" pitchFamily="34" charset="0"/>
              </a:rPr>
              <a:t> | </a:t>
            </a:r>
            <a:r>
              <a:rPr lang="en-US" sz="600" b="0" cap="none" spc="0" noProof="0" dirty="0" smtClean="0">
                <a:ln>
                  <a:noFill/>
                </a:ln>
                <a:solidFill>
                  <a:schemeClr val="tx1"/>
                </a:solidFill>
                <a:effectLst/>
                <a:latin typeface="Arial Narrow" pitchFamily="34" charset="0"/>
                <a:cs typeface="Arial" pitchFamily="34" charset="0"/>
              </a:rPr>
              <a:t>Confidential</a:t>
            </a:r>
            <a:r>
              <a:rPr lang="en-US" sz="600" b="0" cap="none" spc="0" dirty="0" smtClean="0">
                <a:ln>
                  <a:noFill/>
                </a:ln>
                <a:solidFill>
                  <a:schemeClr val="tx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tx1"/>
                </a:solidFill>
                <a:effectLst/>
                <a:latin typeface="Arial Narrow" pitchFamily="34" charset="0"/>
                <a:cs typeface="Arial" pitchFamily="34" charset="0"/>
              </a:rPr>
              <a:pPr algn="ctr"/>
              <a:t>3/15/2016</a:t>
            </a:fld>
            <a:r>
              <a:rPr lang="en-US" sz="600" b="0" cap="none" spc="0" dirty="0" smtClean="0">
                <a:ln>
                  <a:noFill/>
                </a:ln>
                <a:solidFill>
                  <a:schemeClr val="tx1"/>
                </a:solidFill>
                <a:effectLst/>
                <a:latin typeface="Arial Narrow" pitchFamily="34" charset="0"/>
                <a:cs typeface="Arial" pitchFamily="34" charset="0"/>
              </a:rPr>
              <a:t> | ref.: 3DS_Document_2012</a:t>
            </a:r>
            <a:endParaRPr lang="en-US" sz="600" b="0" cap="none" spc="0" dirty="0">
              <a:ln>
                <a:noFill/>
              </a:ln>
              <a:solidFill>
                <a:schemeClr val="tx1"/>
              </a:solidFill>
              <a:effectLst/>
              <a:latin typeface="Arial Narrow" pitchFamily="34" charset="0"/>
              <a:cs typeface="Arial" pitchFamily="34" charset="0"/>
            </a:endParaRPr>
          </a:p>
        </p:txBody>
      </p:sp>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863588" y="1306871"/>
            <a:ext cx="7776864" cy="3093065"/>
          </a:xfrm>
          <a:prstGeom prst="rect">
            <a:avLst/>
          </a:prstGeom>
        </p:spPr>
        <p:txBody>
          <a:bodyPr vert="horz" lIns="87916" tIns="43957" rIns="87916" bIns="43957" rtlCol="0">
            <a:normAutofit/>
          </a:bodyPr>
          <a:lstStyle/>
          <a:p>
            <a:pPr marL="252000" marR="0" lvl="0"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Click to edit Master text styles</a:t>
            </a:r>
          </a:p>
          <a:p>
            <a:pPr marL="252000" marR="0" lvl="1"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Second level</a:t>
            </a:r>
          </a:p>
          <a:p>
            <a:pPr marL="252000" marR="0" lvl="2"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Third level</a:t>
            </a:r>
          </a:p>
          <a:p>
            <a:pPr marL="252000" marR="0" lvl="3"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Fourth level</a:t>
            </a:r>
          </a:p>
          <a:p>
            <a:pPr marL="252000" marR="0" lvl="4"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Fifth level</a:t>
            </a:r>
            <a:endParaRPr kumimoji="0" lang="en-US" sz="1200" b="0" i="0" u="none" strike="noStrike" kern="1200" cap="none" spc="0" normalizeH="0" baseline="0" noProof="0" dirty="0" smtClean="0">
              <a:ln>
                <a:noFill/>
              </a:ln>
              <a:solidFill>
                <a:srgbClr val="5B7F95"/>
              </a:solidFill>
              <a:effectLst/>
              <a:uLnTx/>
              <a:uFillTx/>
              <a:latin typeface="Arial Narrow"/>
              <a:ea typeface="+mn-ea"/>
            </a:endParaRPr>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Arial Narrow" pitchFamily="34" charset="0"/>
          <a:ea typeface="+mj-ea"/>
          <a:cs typeface="Arial Narrow" pitchFamily="34" charset="0"/>
        </a:defRPr>
      </a:lvl1pPr>
    </p:titleStyle>
    <p:bodyStyle>
      <a:lvl1pPr marL="252000" marR="0" indent="-252000" algn="l" defTabSz="879152" rtl="0" eaLnBrk="1" fontAlgn="auto" latinLnBrk="0" hangingPunct="1">
        <a:lnSpc>
          <a:spcPct val="100000"/>
        </a:lnSpc>
        <a:spcBef>
          <a:spcPts val="800"/>
        </a:spcBef>
        <a:spcAft>
          <a:spcPts val="0"/>
        </a:spcAft>
        <a:buClrTx/>
        <a:buSzPct val="100000"/>
        <a:buFontTx/>
        <a:buBlip>
          <a:blip r:embed="rId11"/>
        </a:buBlip>
        <a:tabLst/>
        <a:defRPr sz="2000" b="0" i="0" kern="900" spc="0" baseline="0">
          <a:solidFill>
            <a:schemeClr val="tx1"/>
          </a:solidFill>
          <a:latin typeface="Arial Narrow" pitchFamily="34" charset="0"/>
          <a:ea typeface="+mn-ea"/>
          <a:cs typeface="Arial Narrow" pitchFamily="34" charset="0"/>
        </a:defRPr>
      </a:lvl1pPr>
      <a:lvl2pPr marL="504000" marR="0" indent="-234000" algn="l" defTabSz="879152" rtl="0" eaLnBrk="1" fontAlgn="auto" latinLnBrk="0" hangingPunct="1">
        <a:lnSpc>
          <a:spcPct val="100000"/>
        </a:lnSpc>
        <a:spcBef>
          <a:spcPts val="600"/>
        </a:spcBef>
        <a:spcAft>
          <a:spcPts val="0"/>
        </a:spcAft>
        <a:buClrTx/>
        <a:buSzPct val="100000"/>
        <a:buFontTx/>
        <a:buBlip>
          <a:blip r:embed="rId12"/>
        </a:buBlip>
        <a:tabLst/>
        <a:defRPr sz="1600" b="0" i="0" kern="900" spc="0" baseline="0">
          <a:solidFill>
            <a:schemeClr val="tx1"/>
          </a:solidFill>
          <a:latin typeface="Arial Narrow" pitchFamily="34" charset="0"/>
          <a:ea typeface="+mn-ea"/>
          <a:cs typeface="Arial Narrow" pitchFamily="34" charset="0"/>
        </a:defRPr>
      </a:lvl2pPr>
      <a:lvl3pPr marL="756000" marR="0" indent="-216000" algn="l" defTabSz="879152" rtl="0" eaLnBrk="1" fontAlgn="auto" latinLnBrk="0" hangingPunct="1">
        <a:lnSpc>
          <a:spcPct val="100000"/>
        </a:lnSpc>
        <a:spcBef>
          <a:spcPts val="400"/>
        </a:spcBef>
        <a:spcAft>
          <a:spcPts val="0"/>
        </a:spcAft>
        <a:buClrTx/>
        <a:buSzPct val="90000"/>
        <a:buFontTx/>
        <a:buBlip>
          <a:blip r:embed="rId11"/>
        </a:buBlip>
        <a:tabLst/>
        <a:defRPr sz="1200" b="0" i="0" kern="900" spc="0" baseline="0">
          <a:solidFill>
            <a:schemeClr val="tx1"/>
          </a:solidFill>
          <a:latin typeface="Arial Narrow" pitchFamily="34" charset="0"/>
          <a:ea typeface="+mn-ea"/>
          <a:cs typeface="Arial Narrow" pitchFamily="34" charset="0"/>
        </a:defRPr>
      </a:lvl3pPr>
      <a:lvl4pPr marL="972000" marR="0" indent="-180000" algn="l" defTabSz="879152" rtl="0" eaLnBrk="1" fontAlgn="auto" latinLnBrk="0" hangingPunct="1">
        <a:lnSpc>
          <a:spcPct val="100000"/>
        </a:lnSpc>
        <a:spcBef>
          <a:spcPts val="400"/>
        </a:spcBef>
        <a:spcAft>
          <a:spcPts val="0"/>
        </a:spcAft>
        <a:buClrTx/>
        <a:buSzPct val="90000"/>
        <a:buFontTx/>
        <a:buBlip>
          <a:blip r:embed="rId12"/>
        </a:buBlip>
        <a:tabLst/>
        <a:defRPr sz="1400" b="0" i="0" kern="900" spc="-70">
          <a:solidFill>
            <a:schemeClr val="tx1"/>
          </a:solidFill>
          <a:latin typeface="3ds Light"/>
          <a:ea typeface="+mn-ea"/>
          <a:cs typeface="3ds Light"/>
        </a:defRPr>
      </a:lvl4pPr>
      <a:lvl5pPr marL="1080000" marR="0" indent="0" algn="l" defTabSz="879152" rtl="0" eaLnBrk="1" fontAlgn="auto" latinLnBrk="0" hangingPunct="1">
        <a:lnSpc>
          <a:spcPct val="100000"/>
        </a:lnSpc>
        <a:spcBef>
          <a:spcPts val="300"/>
        </a:spcBef>
        <a:spcAft>
          <a:spcPts val="0"/>
        </a:spcAft>
        <a:buClrTx/>
        <a:buSzTx/>
        <a:buFont typeface="Arial"/>
        <a:buNone/>
        <a:tabLst/>
        <a:defRPr sz="1200" b="0" i="0" kern="1200">
          <a:solidFill>
            <a:schemeClr val="tx1"/>
          </a:solidFill>
          <a:latin typeface="3ds Ligh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Image 8" descr="PPT_bar_bottom_EX.jpg"/>
          <p:cNvPicPr>
            <a:picLocks noChangeAspect="1"/>
          </p:cNvPicPr>
          <p:nvPr/>
        </p:nvPicPr>
        <p:blipFill>
          <a:blip r:embed="rId10" cstate="print"/>
          <a:srcRect l="13214"/>
          <a:stretch>
            <a:fillRect/>
          </a:stretch>
        </p:blipFill>
        <p:spPr>
          <a:xfrm>
            <a:off x="0" y="4512564"/>
            <a:ext cx="9144000" cy="630936"/>
          </a:xfrm>
          <a:prstGeom prst="rect">
            <a:avLst/>
          </a:prstGeom>
        </p:spPr>
      </p:pic>
      <p:sp>
        <p:nvSpPr>
          <p:cNvPr id="8" name="TextBox 7"/>
          <p:cNvSpPr txBox="1"/>
          <p:nvPr/>
        </p:nvSpPr>
        <p:spPr>
          <a:xfrm rot="16200000">
            <a:off x="-2430000" y="2481197"/>
            <a:ext cx="5143500"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chemeClr val="accent6"/>
                </a:solidFill>
                <a:effectLst/>
                <a:latin typeface="Arial Narrow" pitchFamily="34" charset="0"/>
                <a:cs typeface="Arial" pitchFamily="34" charset="0"/>
              </a:rPr>
              <a:t>3DS.COM/EXALEAD</a:t>
            </a:r>
            <a:r>
              <a:rPr lang="en-US" sz="600" b="0" cap="none" spc="0" dirty="0" smtClean="0">
                <a:ln>
                  <a:noFill/>
                </a:ln>
                <a:solidFill>
                  <a:schemeClr val="tx1"/>
                </a:solidFill>
                <a:effectLst/>
                <a:latin typeface="Arial Narrow" pitchFamily="34" charset="0"/>
                <a:cs typeface="Arial" pitchFamily="34" charset="0"/>
              </a:rPr>
              <a:t>© Dassault </a:t>
            </a:r>
            <a:r>
              <a:rPr lang="en-US" sz="600" b="0" cap="none" spc="0" dirty="0" err="1" smtClean="0">
                <a:ln>
                  <a:noFill/>
                </a:ln>
                <a:solidFill>
                  <a:schemeClr val="tx1"/>
                </a:solidFill>
                <a:effectLst/>
                <a:latin typeface="Arial Narrow" pitchFamily="34" charset="0"/>
                <a:cs typeface="Arial" pitchFamily="34" charset="0"/>
              </a:rPr>
              <a:t>Systèmes</a:t>
            </a:r>
            <a:r>
              <a:rPr lang="en-US" sz="600" b="0" cap="none" spc="0" dirty="0" smtClean="0">
                <a:ln>
                  <a:noFill/>
                </a:ln>
                <a:solidFill>
                  <a:schemeClr val="tx1"/>
                </a:solidFill>
                <a:effectLst/>
                <a:latin typeface="Arial Narrow" pitchFamily="34" charset="0"/>
                <a:cs typeface="Arial" pitchFamily="34" charset="0"/>
              </a:rPr>
              <a:t> | </a:t>
            </a:r>
            <a:r>
              <a:rPr lang="en-US" sz="600" b="0" cap="none" spc="0" noProof="0" dirty="0" smtClean="0">
                <a:ln>
                  <a:noFill/>
                </a:ln>
                <a:solidFill>
                  <a:schemeClr val="tx1"/>
                </a:solidFill>
                <a:effectLst/>
                <a:latin typeface="Arial Narrow" pitchFamily="34" charset="0"/>
                <a:cs typeface="Arial" pitchFamily="34" charset="0"/>
              </a:rPr>
              <a:t>Confidential</a:t>
            </a:r>
            <a:r>
              <a:rPr lang="en-US" sz="600" b="0" cap="none" spc="0" dirty="0" smtClean="0">
                <a:ln>
                  <a:noFill/>
                </a:ln>
                <a:solidFill>
                  <a:schemeClr val="tx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tx1"/>
                </a:solidFill>
                <a:effectLst/>
                <a:latin typeface="Arial Narrow" pitchFamily="34" charset="0"/>
                <a:cs typeface="Arial" pitchFamily="34" charset="0"/>
              </a:rPr>
              <a:pPr algn="ctr"/>
              <a:t>3/15/2016</a:t>
            </a:fld>
            <a:r>
              <a:rPr lang="en-US" sz="600" b="0" cap="none" spc="0" dirty="0" smtClean="0">
                <a:ln>
                  <a:noFill/>
                </a:ln>
                <a:solidFill>
                  <a:schemeClr val="tx1"/>
                </a:solidFill>
                <a:effectLst/>
                <a:latin typeface="Arial Narrow" pitchFamily="34" charset="0"/>
                <a:cs typeface="Arial" pitchFamily="34" charset="0"/>
              </a:rPr>
              <a:t> | ref.: 3DS_Document_2012</a:t>
            </a:r>
            <a:endParaRPr lang="en-US" sz="600" b="0" cap="none" spc="0" dirty="0">
              <a:ln>
                <a:noFill/>
              </a:ln>
              <a:solidFill>
                <a:schemeClr val="tx1"/>
              </a:solidFill>
              <a:effectLst/>
              <a:latin typeface="Arial Narrow" pitchFamily="34" charset="0"/>
              <a:cs typeface="Arial" pitchFamily="34" charset="0"/>
            </a:endParaRPr>
          </a:p>
        </p:txBody>
      </p:sp>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863588" y="1306871"/>
            <a:ext cx="7776864" cy="3093065"/>
          </a:xfrm>
          <a:prstGeom prst="rect">
            <a:avLst/>
          </a:prstGeom>
        </p:spPr>
        <p:txBody>
          <a:bodyPr vert="horz" lIns="87916" tIns="43957" rIns="87916" bIns="43957" rtlCol="0">
            <a:normAutofit/>
          </a:bodyPr>
          <a:lstStyle/>
          <a:p>
            <a:pPr marL="252000" marR="0" lvl="0"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Click to edit Master text styles</a:t>
            </a:r>
          </a:p>
          <a:p>
            <a:pPr marL="252000" marR="0" lvl="1"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Second level</a:t>
            </a:r>
          </a:p>
          <a:p>
            <a:pPr marL="252000" marR="0" lvl="2"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Third level</a:t>
            </a:r>
          </a:p>
          <a:p>
            <a:pPr marL="252000" marR="0" lvl="3"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Fourth level</a:t>
            </a:r>
          </a:p>
          <a:p>
            <a:pPr marL="252000" marR="0" lvl="4" indent="-252000" algn="l" defTabSz="879152" rtl="0" eaLnBrk="1" fontAlgn="auto" latinLnBrk="0" hangingPunct="1">
              <a:lnSpc>
                <a:spcPct val="100000"/>
              </a:lnSpc>
              <a:spcBef>
                <a:spcPts val="800"/>
              </a:spcBef>
              <a:spcAft>
                <a:spcPts val="0"/>
              </a:spcAft>
              <a:buClrTx/>
              <a:buSzPct val="100000"/>
              <a:buFontTx/>
              <a:buBlip>
                <a:blip r:embed="rId11"/>
              </a:buBlip>
              <a:tabLst/>
              <a:defRPr/>
            </a:pPr>
            <a:r>
              <a:rPr kumimoji="0" lang="en-US" sz="2000" b="0" i="0" u="none" strike="noStrike" kern="900" cap="none" spc="0" normalizeH="0" baseline="0" noProof="0" smtClean="0">
                <a:ln>
                  <a:noFill/>
                </a:ln>
                <a:solidFill>
                  <a:srgbClr val="5B7F95"/>
                </a:solidFill>
                <a:effectLst/>
                <a:uLnTx/>
                <a:uFillTx/>
                <a:latin typeface="Arial Narrow"/>
                <a:ea typeface="+mn-ea"/>
              </a:rPr>
              <a:t>Fifth level</a:t>
            </a:r>
            <a:endParaRPr kumimoji="0" lang="en-US" sz="1200" b="0" i="0" u="none" strike="noStrike" kern="1200" cap="none" spc="0" normalizeH="0" baseline="0" noProof="0" dirty="0" smtClean="0">
              <a:ln>
                <a:noFill/>
              </a:ln>
              <a:solidFill>
                <a:srgbClr val="5B7F95"/>
              </a:solidFill>
              <a:effectLst/>
              <a:uLnTx/>
              <a:uFillTx/>
              <a:latin typeface="Arial Narrow"/>
              <a:ea typeface="+mn-ea"/>
            </a:endParaRPr>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Tree>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Arial Narrow" pitchFamily="34" charset="0"/>
          <a:ea typeface="+mj-ea"/>
          <a:cs typeface="Arial Narrow" pitchFamily="34" charset="0"/>
        </a:defRPr>
      </a:lvl1pPr>
    </p:titleStyle>
    <p:bodyStyle>
      <a:lvl1pPr marL="252000" marR="0" indent="-252000" algn="l" defTabSz="879152" rtl="0" eaLnBrk="1" fontAlgn="auto" latinLnBrk="0" hangingPunct="1">
        <a:lnSpc>
          <a:spcPct val="100000"/>
        </a:lnSpc>
        <a:spcBef>
          <a:spcPts val="800"/>
        </a:spcBef>
        <a:spcAft>
          <a:spcPts val="0"/>
        </a:spcAft>
        <a:buClrTx/>
        <a:buSzPct val="100000"/>
        <a:buFontTx/>
        <a:buBlip>
          <a:blip r:embed="rId11"/>
        </a:buBlip>
        <a:tabLst/>
        <a:defRPr sz="2000" b="0" i="0" kern="900" spc="0" baseline="0">
          <a:solidFill>
            <a:schemeClr val="tx1"/>
          </a:solidFill>
          <a:latin typeface="Arial Narrow" pitchFamily="34" charset="0"/>
          <a:ea typeface="+mn-ea"/>
          <a:cs typeface="Arial Narrow" pitchFamily="34" charset="0"/>
        </a:defRPr>
      </a:lvl1pPr>
      <a:lvl2pPr marL="504000" marR="0" indent="-234000" algn="l" defTabSz="879152" rtl="0" eaLnBrk="1" fontAlgn="auto" latinLnBrk="0" hangingPunct="1">
        <a:lnSpc>
          <a:spcPct val="100000"/>
        </a:lnSpc>
        <a:spcBef>
          <a:spcPts val="600"/>
        </a:spcBef>
        <a:spcAft>
          <a:spcPts val="0"/>
        </a:spcAft>
        <a:buClrTx/>
        <a:buSzPct val="100000"/>
        <a:buFontTx/>
        <a:buBlip>
          <a:blip r:embed="rId12"/>
        </a:buBlip>
        <a:tabLst/>
        <a:defRPr sz="1600" b="0" i="0" kern="900" spc="0" baseline="0">
          <a:solidFill>
            <a:schemeClr val="tx1"/>
          </a:solidFill>
          <a:latin typeface="Arial Narrow" pitchFamily="34" charset="0"/>
          <a:ea typeface="+mn-ea"/>
          <a:cs typeface="Arial Narrow" pitchFamily="34" charset="0"/>
        </a:defRPr>
      </a:lvl2pPr>
      <a:lvl3pPr marL="756000" marR="0" indent="-216000" algn="l" defTabSz="879152" rtl="0" eaLnBrk="1" fontAlgn="auto" latinLnBrk="0" hangingPunct="1">
        <a:lnSpc>
          <a:spcPct val="100000"/>
        </a:lnSpc>
        <a:spcBef>
          <a:spcPts val="400"/>
        </a:spcBef>
        <a:spcAft>
          <a:spcPts val="0"/>
        </a:spcAft>
        <a:buClrTx/>
        <a:buSzPct val="90000"/>
        <a:buFontTx/>
        <a:buBlip>
          <a:blip r:embed="rId11"/>
        </a:buBlip>
        <a:tabLst/>
        <a:defRPr sz="1200" b="0" i="0" kern="900" spc="0" baseline="0">
          <a:solidFill>
            <a:schemeClr val="tx1"/>
          </a:solidFill>
          <a:latin typeface="Arial Narrow" pitchFamily="34" charset="0"/>
          <a:ea typeface="+mn-ea"/>
          <a:cs typeface="Arial Narrow" pitchFamily="34" charset="0"/>
        </a:defRPr>
      </a:lvl3pPr>
      <a:lvl4pPr marL="972000" marR="0" indent="-180000" algn="l" defTabSz="879152" rtl="0" eaLnBrk="1" fontAlgn="auto" latinLnBrk="0" hangingPunct="1">
        <a:lnSpc>
          <a:spcPct val="100000"/>
        </a:lnSpc>
        <a:spcBef>
          <a:spcPts val="400"/>
        </a:spcBef>
        <a:spcAft>
          <a:spcPts val="0"/>
        </a:spcAft>
        <a:buClrTx/>
        <a:buSzPct val="90000"/>
        <a:buFontTx/>
        <a:buBlip>
          <a:blip r:embed="rId12"/>
        </a:buBlip>
        <a:tabLst/>
        <a:defRPr sz="1400" b="0" i="0" kern="900" spc="-70">
          <a:solidFill>
            <a:schemeClr val="tx1"/>
          </a:solidFill>
          <a:latin typeface="3ds Light"/>
          <a:ea typeface="+mn-ea"/>
          <a:cs typeface="3ds Light"/>
        </a:defRPr>
      </a:lvl4pPr>
      <a:lvl5pPr marL="1080000" marR="0" indent="0" algn="l" defTabSz="879152" rtl="0" eaLnBrk="1" fontAlgn="auto" latinLnBrk="0" hangingPunct="1">
        <a:lnSpc>
          <a:spcPct val="100000"/>
        </a:lnSpc>
        <a:spcBef>
          <a:spcPts val="300"/>
        </a:spcBef>
        <a:spcAft>
          <a:spcPts val="0"/>
        </a:spcAft>
        <a:buClrTx/>
        <a:buSzTx/>
        <a:buFont typeface="Arial"/>
        <a:buNone/>
        <a:tabLst/>
        <a:defRPr sz="1200" b="0" i="0" kern="1200">
          <a:solidFill>
            <a:schemeClr val="tx1"/>
          </a:solidFill>
          <a:latin typeface="3ds Ligh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2.xml"/></Relationships>
</file>

<file path=ppt/slides/_rels/slide1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42.xml"/></Relationships>
</file>

<file path=ppt/slides/_rels/slide1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2.xml"/></Relationships>
</file>

<file path=ppt/slides/_rels/slide1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2.xml"/></Relationships>
</file>

<file path=ppt/slides/_rels/slide1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42.xml"/><Relationship Id="rId4" Type="http://schemas.openxmlformats.org/officeDocument/2006/relationships/image" Target="../media/image42.jpeg"/></Relationships>
</file>

<file path=ppt/slides/_rels/slide17.xml.rels><?xml version="1.0" encoding="UTF-8" standalone="yes"?>
<Relationships xmlns="http://schemas.openxmlformats.org/package/2006/relationships"><Relationship Id="rId3" Type="http://schemas.openxmlformats.org/officeDocument/2006/relationships/image" Target="../media/image44.tiff"/><Relationship Id="rId2" Type="http://schemas.openxmlformats.org/officeDocument/2006/relationships/image" Target="../media/image43.tiff"/><Relationship Id="rId1" Type="http://schemas.openxmlformats.org/officeDocument/2006/relationships/slideLayout" Target="../slideLayouts/slideLayout42.xml"/></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0.tiff"/><Relationship Id="rId2" Type="http://schemas.openxmlformats.org/officeDocument/2006/relationships/image" Target="../media/image45.tiff"/><Relationship Id="rId1" Type="http://schemas.openxmlformats.org/officeDocument/2006/relationships/slideLayout" Target="../slideLayouts/slideLayout42.xml"/><Relationship Id="rId6" Type="http://schemas.openxmlformats.org/officeDocument/2006/relationships/image" Target="../media/image49.tiff"/><Relationship Id="rId5" Type="http://schemas.openxmlformats.org/officeDocument/2006/relationships/image" Target="../media/image48.tiff"/><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1.xml"/></Relationships>
</file>

<file path=ppt/slides/_rels/slide2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42.xml"/><Relationship Id="rId4" Type="http://schemas.openxmlformats.org/officeDocument/2006/relationships/image" Target="../media/image54.png"/></Relationships>
</file>

<file path=ppt/slides/_rels/slide2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42.xml"/><Relationship Id="rId4" Type="http://schemas.openxmlformats.org/officeDocument/2006/relationships/image" Target="../media/image5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3.xml.rels><?xml version="1.0" encoding="UTF-8" standalone="yes"?>
<Relationships xmlns="http://schemas.openxmlformats.org/package/2006/relationships"><Relationship Id="rId2" Type="http://schemas.openxmlformats.org/officeDocument/2006/relationships/image" Target="../media/image58.tiff"/><Relationship Id="rId1" Type="http://schemas.openxmlformats.org/officeDocument/2006/relationships/slideLayout" Target="../slideLayouts/slideLayout4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42.xml"/></Relationships>
</file>

<file path=ppt/slides/_rels/slide28.xml.rels><?xml version="1.0" encoding="UTF-8" standalone="yes"?>
<Relationships xmlns="http://schemas.openxmlformats.org/package/2006/relationships"><Relationship Id="rId2" Type="http://schemas.openxmlformats.org/officeDocument/2006/relationships/image" Target="../media/image60.tif"/><Relationship Id="rId1" Type="http://schemas.openxmlformats.org/officeDocument/2006/relationships/slideLayout" Target="../slideLayouts/slideLayout42.xml"/></Relationships>
</file>

<file path=ppt/slides/_rels/slide2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0.xml.rels><?xml version="1.0" encoding="UTF-8" standalone="yes"?>
<Relationships xmlns="http://schemas.openxmlformats.org/package/2006/relationships"><Relationship Id="rId3" Type="http://schemas.openxmlformats.org/officeDocument/2006/relationships/image" Target="../media/image63.tif"/><Relationship Id="rId2" Type="http://schemas.openxmlformats.org/officeDocument/2006/relationships/image" Target="../media/image62.png"/><Relationship Id="rId1" Type="http://schemas.openxmlformats.org/officeDocument/2006/relationships/slideLayout" Target="../slideLayouts/slideLayout42.xml"/></Relationships>
</file>

<file path=ppt/slides/_rels/slide31.xml.rels><?xml version="1.0" encoding="UTF-8" standalone="yes"?>
<Relationships xmlns="http://schemas.openxmlformats.org/package/2006/relationships"><Relationship Id="rId3" Type="http://schemas.openxmlformats.org/officeDocument/2006/relationships/image" Target="../media/image65.tif"/><Relationship Id="rId2" Type="http://schemas.openxmlformats.org/officeDocument/2006/relationships/image" Target="../media/image64.png"/><Relationship Id="rId1" Type="http://schemas.openxmlformats.org/officeDocument/2006/relationships/slideLayout" Target="../slideLayouts/slideLayout42.xml"/></Relationships>
</file>

<file path=ppt/slides/_rels/slide32.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4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4.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4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42.xml"/></Relationships>
</file>

<file path=ppt/slides/_rels/slide37.xml.rels><?xml version="1.0" encoding="UTF-8" standalone="yes"?>
<Relationships xmlns="http://schemas.openxmlformats.org/package/2006/relationships"><Relationship Id="rId3" Type="http://schemas.openxmlformats.org/officeDocument/2006/relationships/image" Target="../media/image71.tif"/><Relationship Id="rId2" Type="http://schemas.openxmlformats.org/officeDocument/2006/relationships/image" Target="../media/image70.tiff"/><Relationship Id="rId1" Type="http://schemas.openxmlformats.org/officeDocument/2006/relationships/slideLayout" Target="../slideLayouts/slideLayout4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9.xml.rels><?xml version="1.0" encoding="UTF-8" standalone="yes"?>
<Relationships xmlns="http://schemas.openxmlformats.org/package/2006/relationships"><Relationship Id="rId2" Type="http://schemas.openxmlformats.org/officeDocument/2006/relationships/image" Target="../media/image72.tiff"/><Relationship Id="rId1" Type="http://schemas.openxmlformats.org/officeDocument/2006/relationships/slideLayout" Target="../slideLayouts/slideLayout42.xml"/></Relationships>
</file>

<file path=ppt/slides/_rels/slide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42.xml"/><Relationship Id="rId5" Type="http://schemas.openxmlformats.org/officeDocument/2006/relationships/image" Target="../media/image21.jpeg"/><Relationship Id="rId4" Type="http://schemas.openxmlformats.org/officeDocument/2006/relationships/image" Target="../media/image20.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1.xml.rels><?xml version="1.0" encoding="UTF-8" standalone="yes"?>
<Relationships xmlns="http://schemas.openxmlformats.org/package/2006/relationships"><Relationship Id="rId2" Type="http://schemas.openxmlformats.org/officeDocument/2006/relationships/image" Target="../media/image73.tiff"/><Relationship Id="rId1" Type="http://schemas.openxmlformats.org/officeDocument/2006/relationships/slideLayout" Target="../slideLayouts/slideLayout4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3.xml.rels><?xml version="1.0" encoding="UTF-8" standalone="yes"?>
<Relationships xmlns="http://schemas.openxmlformats.org/package/2006/relationships"><Relationship Id="rId3" Type="http://schemas.openxmlformats.org/officeDocument/2006/relationships/image" Target="../media/image75.tiff"/><Relationship Id="rId2" Type="http://schemas.openxmlformats.org/officeDocument/2006/relationships/image" Target="../media/image74.tiff"/><Relationship Id="rId1" Type="http://schemas.openxmlformats.org/officeDocument/2006/relationships/slideLayout" Target="../slideLayouts/slideLayout42.xml"/></Relationships>
</file>

<file path=ppt/slides/_rels/slide44.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42.xml"/></Relationships>
</file>

<file path=ppt/slides/_rels/slide4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tiff"/><Relationship Id="rId1" Type="http://schemas.openxmlformats.org/officeDocument/2006/relationships/slideLayout" Target="../slideLayouts/slideLayout42.xml"/><Relationship Id="rId4" Type="http://schemas.openxmlformats.org/officeDocument/2006/relationships/image" Target="../media/image79.png"/></Relationships>
</file>

<file path=ppt/slides/_rels/slide4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4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8.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image" Target="../media/image82.png"/><Relationship Id="rId1" Type="http://schemas.openxmlformats.org/officeDocument/2006/relationships/slideLayout" Target="../slideLayouts/slideLayout42.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 Id="rId9" Type="http://schemas.openxmlformats.org/officeDocument/2006/relationships/image" Target="../media/image89.png"/></Relationships>
</file>

<file path=ppt/slides/_rels/slide49.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2.xml"/><Relationship Id="rId5" Type="http://schemas.openxmlformats.org/officeDocument/2006/relationships/image" Target="../media/image25.jpeg"/><Relationship Id="rId4" Type="http://schemas.openxmlformats.org/officeDocument/2006/relationships/image" Target="../media/image24.jpeg"/></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2.xml"/><Relationship Id="rId4" Type="http://schemas.openxmlformats.org/officeDocument/2006/relationships/image" Target="../media/image28.jpeg"/></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2.xml"/><Relationship Id="rId4" Type="http://schemas.openxmlformats.org/officeDocument/2006/relationships/image" Target="../media/image31.jpeg"/></Relationships>
</file>

<file path=ppt/slides/_rels/slide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2.xml"/></Relationships>
</file>

<file path=ppt/slides/_rels/slide9.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Bridge Design Project</a:t>
            </a:r>
          </a:p>
        </p:txBody>
      </p:sp>
      <p:sp>
        <p:nvSpPr>
          <p:cNvPr id="3" name="Text Placeholder 2"/>
          <p:cNvSpPr>
            <a:spLocks noGrp="1"/>
          </p:cNvSpPr>
          <p:nvPr>
            <p:ph type="body" sz="quarter" idx="11"/>
          </p:nvPr>
        </p:nvSpPr>
        <p:spPr/>
        <p:txBody>
          <a:bodyPr/>
          <a:lstStyle/>
          <a:p>
            <a:r>
              <a:rPr lang="en-US" dirty="0"/>
              <a:t>Using SolidWorks and SolidWorks Simulation to design, test and build structures</a:t>
            </a:r>
          </a:p>
          <a:p>
            <a:endParaRPr lang="en-US" dirty="0"/>
          </a:p>
        </p:txBody>
      </p:sp>
    </p:spTree>
    <p:extLst>
      <p:ext uri="{BB962C8B-B14F-4D97-AF65-F5344CB8AC3E}">
        <p14:creationId xmlns:p14="http://schemas.microsoft.com/office/powerpoint/2010/main" val="29947765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noChangeArrowheads="1"/>
          </p:cNvSpPr>
          <p:nvPr>
            <p:ph idx="1"/>
          </p:nvPr>
        </p:nvSpPr>
        <p:spPr>
          <a:xfrm>
            <a:off x="1038225" y="1381195"/>
            <a:ext cx="5119687" cy="3276600"/>
          </a:xfrm>
        </p:spPr>
        <p:txBody>
          <a:bodyPr/>
          <a:lstStyle/>
          <a:p>
            <a:pPr eaLnBrk="1" hangingPunct="1">
              <a:lnSpc>
                <a:spcPct val="85000"/>
              </a:lnSpc>
            </a:pPr>
            <a:r>
              <a:rPr lang="en-US" sz="2000" dirty="0" smtClean="0">
                <a:cs typeface="Arial" charset="0"/>
              </a:rPr>
              <a:t>External Loads are forces that are applied to the beam. A common load on a beam would be weight, such as a train car. Loads are usually applied over an area of the beam.</a:t>
            </a:r>
          </a:p>
        </p:txBody>
      </p:sp>
      <p:sp>
        <p:nvSpPr>
          <p:cNvPr id="67587" name="Rectangle 2"/>
          <p:cNvSpPr>
            <a:spLocks noGrp="1" noChangeArrowheads="1"/>
          </p:cNvSpPr>
          <p:nvPr>
            <p:ph type="title"/>
          </p:nvPr>
        </p:nvSpPr>
        <p:spPr>
          <a:xfrm>
            <a:off x="914075" y="314999"/>
            <a:ext cx="7920880" cy="374073"/>
          </a:xfrm>
        </p:spPr>
        <p:txBody>
          <a:bodyPr/>
          <a:lstStyle/>
          <a:p>
            <a:pPr eaLnBrk="1" hangingPunct="1"/>
            <a:r>
              <a:rPr lang="en-US" dirty="0" smtClean="0">
                <a:cs typeface="Arial" charset="0"/>
              </a:rPr>
              <a:t>External Loads</a:t>
            </a:r>
          </a:p>
        </p:txBody>
      </p:sp>
      <p:pic>
        <p:nvPicPr>
          <p:cNvPr id="67588" name="Picture 4" descr="loading"/>
          <p:cNvPicPr>
            <a:picLocks noChangeAspect="1" noChangeArrowheads="1"/>
          </p:cNvPicPr>
          <p:nvPr/>
        </p:nvPicPr>
        <p:blipFill>
          <a:blip r:embed="rId2" cstate="print"/>
          <a:srcRect/>
          <a:stretch>
            <a:fillRect/>
          </a:stretch>
        </p:blipFill>
        <p:spPr bwMode="auto">
          <a:xfrm>
            <a:off x="6019801" y="1314449"/>
            <a:ext cx="2809875" cy="15811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5"/>
          <p:cNvSpPr>
            <a:spLocks noGrp="1" noChangeArrowheads="1"/>
          </p:cNvSpPr>
          <p:nvPr>
            <p:ph idx="1"/>
          </p:nvPr>
        </p:nvSpPr>
        <p:spPr>
          <a:xfrm>
            <a:off x="1038210" y="1378164"/>
            <a:ext cx="3763962" cy="3276600"/>
          </a:xfrm>
        </p:spPr>
        <p:txBody>
          <a:bodyPr>
            <a:normAutofit/>
          </a:bodyPr>
          <a:lstStyle/>
          <a:p>
            <a:pPr eaLnBrk="1" hangingPunct="1">
              <a:lnSpc>
                <a:spcPct val="85000"/>
              </a:lnSpc>
            </a:pPr>
            <a:r>
              <a:rPr lang="en-US" sz="2000" dirty="0" smtClean="0">
                <a:cs typeface="Arial" charset="0"/>
              </a:rPr>
              <a:t>Bending is caused by a load that is applied to a beam. The load causes the beam to bend and move in the direction of the load. The deflection is how far the beam moves from it’s original position. The larger the load, the larger the deflection. The “worst case” deflection occurs when the load is at the center of the beam.</a:t>
            </a:r>
          </a:p>
        </p:txBody>
      </p:sp>
      <p:sp>
        <p:nvSpPr>
          <p:cNvPr id="68611" name="Rectangle 4"/>
          <p:cNvSpPr>
            <a:spLocks noGrp="1" noChangeArrowheads="1"/>
          </p:cNvSpPr>
          <p:nvPr>
            <p:ph type="title"/>
          </p:nvPr>
        </p:nvSpPr>
        <p:spPr>
          <a:xfrm>
            <a:off x="914075" y="316027"/>
            <a:ext cx="7920880" cy="374073"/>
          </a:xfrm>
        </p:spPr>
        <p:txBody>
          <a:bodyPr/>
          <a:lstStyle/>
          <a:p>
            <a:pPr eaLnBrk="1" hangingPunct="1"/>
            <a:r>
              <a:rPr lang="en-US" dirty="0" smtClean="0">
                <a:cs typeface="Arial" charset="0"/>
              </a:rPr>
              <a:t>Bending and Deflection</a:t>
            </a:r>
          </a:p>
        </p:txBody>
      </p:sp>
      <p:pic>
        <p:nvPicPr>
          <p:cNvPr id="68612" name="Picture 7" descr="finger_1"/>
          <p:cNvPicPr>
            <a:picLocks noChangeAspect="1" noChangeArrowheads="1"/>
          </p:cNvPicPr>
          <p:nvPr/>
        </p:nvPicPr>
        <p:blipFill>
          <a:blip r:embed="rId2" cstate="print"/>
          <a:srcRect/>
          <a:stretch>
            <a:fillRect/>
          </a:stretch>
        </p:blipFill>
        <p:spPr bwMode="auto">
          <a:xfrm>
            <a:off x="4966100" y="613095"/>
            <a:ext cx="2603546" cy="1951828"/>
          </a:xfrm>
          <a:prstGeom prst="rect">
            <a:avLst/>
          </a:prstGeom>
          <a:noFill/>
          <a:ln w="9525">
            <a:noFill/>
            <a:miter lim="800000"/>
            <a:headEnd/>
            <a:tailEnd/>
          </a:ln>
        </p:spPr>
      </p:pic>
      <p:pic>
        <p:nvPicPr>
          <p:cNvPr id="68613" name="Picture 8" descr="finger_2"/>
          <p:cNvPicPr>
            <a:picLocks noChangeAspect="1" noChangeArrowheads="1"/>
          </p:cNvPicPr>
          <p:nvPr/>
        </p:nvPicPr>
        <p:blipFill>
          <a:blip r:embed="rId3" cstate="print"/>
          <a:srcRect/>
          <a:stretch>
            <a:fillRect/>
          </a:stretch>
        </p:blipFill>
        <p:spPr bwMode="auto">
          <a:xfrm>
            <a:off x="4958162" y="2622413"/>
            <a:ext cx="2603546" cy="195182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idx="1"/>
          </p:nvPr>
        </p:nvSpPr>
        <p:spPr>
          <a:xfrm>
            <a:off x="1038225" y="1381195"/>
            <a:ext cx="4819650" cy="3276600"/>
          </a:xfrm>
        </p:spPr>
        <p:txBody>
          <a:bodyPr/>
          <a:lstStyle/>
          <a:p>
            <a:pPr eaLnBrk="1" hangingPunct="1">
              <a:lnSpc>
                <a:spcPct val="85000"/>
              </a:lnSpc>
            </a:pPr>
            <a:r>
              <a:rPr lang="en-US" sz="2000" dirty="0" smtClean="0">
                <a:cs typeface="Arial" charset="0"/>
              </a:rPr>
              <a:t>While the beam is bending, things are happening within the beam. The top portion of the beam (the face the load is applied) </a:t>
            </a:r>
            <a:r>
              <a:rPr lang="en-US" sz="2000" i="1" dirty="0" smtClean="0">
                <a:cs typeface="Arial" charset="0"/>
              </a:rPr>
              <a:t>compresses</a:t>
            </a:r>
            <a:r>
              <a:rPr lang="en-US" sz="2000" dirty="0" smtClean="0">
                <a:cs typeface="Arial" charset="0"/>
              </a:rPr>
              <a:t> (pushing ends together) while the opposite face sees </a:t>
            </a:r>
            <a:r>
              <a:rPr lang="en-US" sz="2000" i="1" dirty="0" smtClean="0">
                <a:cs typeface="Arial" charset="0"/>
              </a:rPr>
              <a:t>tension</a:t>
            </a:r>
            <a:r>
              <a:rPr lang="en-US" sz="2000" dirty="0" smtClean="0">
                <a:cs typeface="Arial" charset="0"/>
              </a:rPr>
              <a:t> (pulling ends apart). </a:t>
            </a:r>
          </a:p>
        </p:txBody>
      </p:sp>
      <p:sp>
        <p:nvSpPr>
          <p:cNvPr id="69635" name="Rectangle 2"/>
          <p:cNvSpPr>
            <a:spLocks noGrp="1" noChangeArrowheads="1"/>
          </p:cNvSpPr>
          <p:nvPr>
            <p:ph type="title"/>
          </p:nvPr>
        </p:nvSpPr>
        <p:spPr>
          <a:xfrm>
            <a:off x="934192" y="314999"/>
            <a:ext cx="7920880" cy="374073"/>
          </a:xfrm>
        </p:spPr>
        <p:txBody>
          <a:bodyPr/>
          <a:lstStyle/>
          <a:p>
            <a:pPr eaLnBrk="1" hangingPunct="1"/>
            <a:r>
              <a:rPr lang="en-US" dirty="0" smtClean="0">
                <a:cs typeface="Arial" charset="0"/>
              </a:rPr>
              <a:t>Tension and Compression</a:t>
            </a:r>
          </a:p>
        </p:txBody>
      </p:sp>
      <p:pic>
        <p:nvPicPr>
          <p:cNvPr id="69636" name="Picture 7" descr="tension-compression"/>
          <p:cNvPicPr>
            <a:picLocks noChangeAspect="1" noChangeArrowheads="1"/>
          </p:cNvPicPr>
          <p:nvPr/>
        </p:nvPicPr>
        <p:blipFill>
          <a:blip r:embed="rId2" cstate="print"/>
          <a:srcRect/>
          <a:stretch>
            <a:fillRect/>
          </a:stretch>
        </p:blipFill>
        <p:spPr bwMode="auto">
          <a:xfrm>
            <a:off x="5791200" y="1257299"/>
            <a:ext cx="2514600" cy="24193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5"/>
          <p:cNvSpPr>
            <a:spLocks noGrp="1" noChangeArrowheads="1"/>
          </p:cNvSpPr>
          <p:nvPr>
            <p:ph idx="1"/>
          </p:nvPr>
        </p:nvSpPr>
        <p:spPr>
          <a:xfrm>
            <a:off x="1040040" y="1381195"/>
            <a:ext cx="3808412" cy="3276600"/>
          </a:xfrm>
        </p:spPr>
        <p:txBody>
          <a:bodyPr>
            <a:normAutofit/>
          </a:bodyPr>
          <a:lstStyle/>
          <a:p>
            <a:pPr eaLnBrk="1" hangingPunct="1">
              <a:lnSpc>
                <a:spcPct val="85000"/>
              </a:lnSpc>
            </a:pPr>
            <a:r>
              <a:rPr lang="en-US" sz="2000" dirty="0" smtClean="0">
                <a:cs typeface="Arial" charset="0"/>
              </a:rPr>
              <a:t>Stress measures what happens inside the beam when forces are applied. It is defined as force divided by area, common units being </a:t>
            </a:r>
            <a:r>
              <a:rPr lang="en-US" sz="2000" dirty="0" err="1" smtClean="0">
                <a:cs typeface="Arial" charset="0"/>
              </a:rPr>
              <a:t>Pascals</a:t>
            </a:r>
            <a:r>
              <a:rPr lang="en-US" sz="2000" dirty="0" smtClean="0">
                <a:cs typeface="Arial" charset="0"/>
              </a:rPr>
              <a:t> (Pa), </a:t>
            </a:r>
            <a:r>
              <a:rPr lang="en-US" sz="2000" dirty="0" err="1" smtClean="0">
                <a:cs typeface="Arial" charset="0"/>
              </a:rPr>
              <a:t>Megapascals</a:t>
            </a:r>
            <a:r>
              <a:rPr lang="en-US" sz="2000" dirty="0" smtClean="0">
                <a:cs typeface="Arial" charset="0"/>
              </a:rPr>
              <a:t> (</a:t>
            </a:r>
            <a:r>
              <a:rPr lang="en-US" sz="2000" dirty="0" err="1" smtClean="0">
                <a:cs typeface="Arial" charset="0"/>
              </a:rPr>
              <a:t>Mpa</a:t>
            </a:r>
            <a:r>
              <a:rPr lang="en-US" sz="2000" dirty="0" smtClean="0">
                <a:cs typeface="Arial" charset="0"/>
              </a:rPr>
              <a:t>) or pounds per square inch (psi). </a:t>
            </a:r>
          </a:p>
          <a:p>
            <a:pPr eaLnBrk="1" hangingPunct="1">
              <a:lnSpc>
                <a:spcPct val="85000"/>
              </a:lnSpc>
            </a:pPr>
            <a:r>
              <a:rPr lang="en-US" sz="2000" dirty="0" smtClean="0">
                <a:cs typeface="Arial" charset="0"/>
              </a:rPr>
              <a:t>Stress can cause the beam to break under high loads. Analysis provides maps that show areas of high and low stress.</a:t>
            </a:r>
          </a:p>
        </p:txBody>
      </p:sp>
      <p:sp>
        <p:nvSpPr>
          <p:cNvPr id="70659" name="Rectangle 4"/>
          <p:cNvSpPr>
            <a:spLocks noGrp="1" noChangeArrowheads="1"/>
          </p:cNvSpPr>
          <p:nvPr>
            <p:ph type="title"/>
          </p:nvPr>
        </p:nvSpPr>
        <p:spPr>
          <a:xfrm>
            <a:off x="923525" y="324976"/>
            <a:ext cx="7920880" cy="374073"/>
          </a:xfrm>
        </p:spPr>
        <p:txBody>
          <a:bodyPr/>
          <a:lstStyle/>
          <a:p>
            <a:pPr eaLnBrk="1" hangingPunct="1"/>
            <a:r>
              <a:rPr lang="en-US" dirty="0" smtClean="0">
                <a:cs typeface="Arial" charset="0"/>
              </a:rPr>
              <a:t>Stress</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75" y="1304385"/>
            <a:ext cx="3613944" cy="2224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5"/>
          <p:cNvSpPr>
            <a:spLocks noGrp="1" noChangeArrowheads="1"/>
          </p:cNvSpPr>
          <p:nvPr>
            <p:ph idx="1"/>
          </p:nvPr>
        </p:nvSpPr>
        <p:spPr>
          <a:xfrm>
            <a:off x="1038740" y="1381195"/>
            <a:ext cx="3763962" cy="3276600"/>
          </a:xfrm>
        </p:spPr>
        <p:txBody>
          <a:bodyPr>
            <a:normAutofit/>
          </a:bodyPr>
          <a:lstStyle/>
          <a:p>
            <a:pPr eaLnBrk="1" hangingPunct="1">
              <a:lnSpc>
                <a:spcPct val="85000"/>
              </a:lnSpc>
            </a:pPr>
            <a:r>
              <a:rPr lang="en-US" sz="2000" dirty="0" smtClean="0">
                <a:cs typeface="Arial" charset="0"/>
              </a:rPr>
              <a:t>How much can the beam take before it breaks? We use the Yield Strength as the limit of the beam’s strength based on stress.</a:t>
            </a:r>
          </a:p>
          <a:p>
            <a:pPr eaLnBrk="1" hangingPunct="1">
              <a:lnSpc>
                <a:spcPct val="85000"/>
              </a:lnSpc>
            </a:pPr>
            <a:r>
              <a:rPr lang="en-US" sz="2000" dirty="0" smtClean="0">
                <a:cs typeface="Arial" charset="0"/>
              </a:rPr>
              <a:t>Actually it measures the point where a beam bends and remains in the bent shape.</a:t>
            </a:r>
          </a:p>
          <a:p>
            <a:pPr eaLnBrk="1" hangingPunct="1">
              <a:lnSpc>
                <a:spcPct val="85000"/>
              </a:lnSpc>
            </a:pPr>
            <a:r>
              <a:rPr lang="en-US" sz="2000" dirty="0" smtClean="0">
                <a:cs typeface="Arial" charset="0"/>
              </a:rPr>
              <a:t>Both the material and beam section contribute to the strength.</a:t>
            </a:r>
          </a:p>
        </p:txBody>
      </p:sp>
      <p:sp>
        <p:nvSpPr>
          <p:cNvPr id="71683" name="Rectangle 4"/>
          <p:cNvSpPr>
            <a:spLocks noGrp="1" noChangeArrowheads="1"/>
          </p:cNvSpPr>
          <p:nvPr>
            <p:ph type="title"/>
          </p:nvPr>
        </p:nvSpPr>
        <p:spPr>
          <a:xfrm>
            <a:off x="934192" y="313378"/>
            <a:ext cx="7920880" cy="374073"/>
          </a:xfrm>
        </p:spPr>
        <p:txBody>
          <a:bodyPr/>
          <a:lstStyle/>
          <a:p>
            <a:pPr eaLnBrk="1" hangingPunct="1"/>
            <a:r>
              <a:rPr lang="en-US" dirty="0" smtClean="0">
                <a:cs typeface="Arial" charset="0"/>
              </a:rPr>
              <a:t>Yield Strength</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6073" y="650875"/>
            <a:ext cx="4342502" cy="2566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088197097"/>
              </p:ext>
            </p:extLst>
          </p:nvPr>
        </p:nvGraphicFramePr>
        <p:xfrm>
          <a:off x="4303164" y="1842055"/>
          <a:ext cx="4646863" cy="24750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33" name="Rectangle 2"/>
          <p:cNvSpPr>
            <a:spLocks noGrp="1" noChangeArrowheads="1"/>
          </p:cNvSpPr>
          <p:nvPr>
            <p:ph type="title"/>
          </p:nvPr>
        </p:nvSpPr>
        <p:spPr>
          <a:xfrm>
            <a:off x="925048" y="314999"/>
            <a:ext cx="7920880" cy="374073"/>
          </a:xfrm>
        </p:spPr>
        <p:txBody>
          <a:bodyPr/>
          <a:lstStyle/>
          <a:p>
            <a:pPr eaLnBrk="1" hangingPunct="1"/>
            <a:r>
              <a:rPr lang="en-US" dirty="0" smtClean="0">
                <a:cs typeface="Arial" charset="0"/>
              </a:rPr>
              <a:t>Strength of Beams</a:t>
            </a:r>
          </a:p>
        </p:txBody>
      </p:sp>
      <p:sp>
        <p:nvSpPr>
          <p:cNvPr id="1034" name="Rectangle 3"/>
          <p:cNvSpPr>
            <a:spLocks noGrp="1" noChangeArrowheads="1"/>
          </p:cNvSpPr>
          <p:nvPr>
            <p:ph type="body" sz="half" idx="4294967295"/>
          </p:nvPr>
        </p:nvSpPr>
        <p:spPr>
          <a:xfrm>
            <a:off x="1041874" y="1112360"/>
            <a:ext cx="2946400" cy="3646487"/>
          </a:xfrm>
        </p:spPr>
        <p:txBody>
          <a:bodyPr/>
          <a:lstStyle/>
          <a:p>
            <a:pPr eaLnBrk="1" hangingPunct="1">
              <a:lnSpc>
                <a:spcPct val="85000"/>
              </a:lnSpc>
            </a:pPr>
            <a:r>
              <a:rPr lang="en-US" sz="2000" dirty="0" smtClean="0">
                <a:cs typeface="Arial" charset="0"/>
              </a:rPr>
              <a:t>The cross sectional shape influences the strength.</a:t>
            </a:r>
          </a:p>
          <a:p>
            <a:pPr eaLnBrk="1" hangingPunct="1">
              <a:lnSpc>
                <a:spcPct val="85000"/>
              </a:lnSpc>
            </a:pPr>
            <a:r>
              <a:rPr lang="en-US" sz="2000" dirty="0" smtClean="0">
                <a:cs typeface="Arial" charset="0"/>
              </a:rPr>
              <a:t>Using a stronger material (steel rather than wood) makes the beam stronger.</a:t>
            </a:r>
          </a:p>
        </p:txBody>
      </p:sp>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5"/>
          <p:cNvSpPr>
            <a:spLocks noGrp="1" noChangeArrowheads="1"/>
          </p:cNvSpPr>
          <p:nvPr>
            <p:ph idx="1"/>
          </p:nvPr>
        </p:nvSpPr>
        <p:spPr>
          <a:xfrm>
            <a:off x="1044906" y="1289448"/>
            <a:ext cx="3549650" cy="3276600"/>
          </a:xfrm>
        </p:spPr>
        <p:txBody>
          <a:bodyPr/>
          <a:lstStyle/>
          <a:p>
            <a:pPr eaLnBrk="1" hangingPunct="1">
              <a:lnSpc>
                <a:spcPct val="85000"/>
              </a:lnSpc>
            </a:pPr>
            <a:r>
              <a:rPr lang="en-US" sz="2000" dirty="0" smtClean="0">
                <a:cs typeface="Arial" charset="0"/>
              </a:rPr>
              <a:t>Stacking two or three beams as shown in the image makes the beam harder to bend and stronger against a load.</a:t>
            </a:r>
          </a:p>
        </p:txBody>
      </p:sp>
      <p:sp>
        <p:nvSpPr>
          <p:cNvPr id="72707" name="Rectangle 4"/>
          <p:cNvSpPr>
            <a:spLocks noGrp="1" noChangeArrowheads="1"/>
          </p:cNvSpPr>
          <p:nvPr>
            <p:ph type="title"/>
          </p:nvPr>
        </p:nvSpPr>
        <p:spPr>
          <a:xfrm>
            <a:off x="932363" y="314999"/>
            <a:ext cx="7920880" cy="374073"/>
          </a:xfrm>
        </p:spPr>
        <p:txBody>
          <a:bodyPr/>
          <a:lstStyle/>
          <a:p>
            <a:pPr eaLnBrk="1" hangingPunct="1"/>
            <a:r>
              <a:rPr lang="en-US" dirty="0" smtClean="0">
                <a:cs typeface="Arial" charset="0"/>
              </a:rPr>
              <a:t>Cross Section Shape</a:t>
            </a:r>
          </a:p>
        </p:txBody>
      </p:sp>
      <p:pic>
        <p:nvPicPr>
          <p:cNvPr id="72708" name="Picture 7" descr="finger_3"/>
          <p:cNvPicPr>
            <a:picLocks noChangeAspect="1" noChangeArrowheads="1"/>
          </p:cNvPicPr>
          <p:nvPr/>
        </p:nvPicPr>
        <p:blipFill>
          <a:blip r:embed="rId2" cstate="print"/>
          <a:srcRect/>
          <a:stretch>
            <a:fillRect/>
          </a:stretch>
        </p:blipFill>
        <p:spPr bwMode="auto">
          <a:xfrm>
            <a:off x="4735670" y="574690"/>
            <a:ext cx="2603546" cy="1951828"/>
          </a:xfrm>
          <a:prstGeom prst="rect">
            <a:avLst/>
          </a:prstGeom>
          <a:noFill/>
          <a:ln w="9525">
            <a:noFill/>
            <a:miter lim="800000"/>
            <a:headEnd/>
            <a:tailEnd/>
          </a:ln>
        </p:spPr>
      </p:pic>
      <p:pic>
        <p:nvPicPr>
          <p:cNvPr id="72709" name="Picture 8" descr="finger_4"/>
          <p:cNvPicPr>
            <a:picLocks noChangeAspect="1" noChangeArrowheads="1"/>
          </p:cNvPicPr>
          <p:nvPr/>
        </p:nvPicPr>
        <p:blipFill>
          <a:blip r:embed="rId3" cstate="print"/>
          <a:srcRect/>
          <a:stretch>
            <a:fillRect/>
          </a:stretch>
        </p:blipFill>
        <p:spPr bwMode="auto">
          <a:xfrm>
            <a:off x="4733614" y="2616982"/>
            <a:ext cx="2603546" cy="1951828"/>
          </a:xfrm>
          <a:prstGeom prst="rect">
            <a:avLst/>
          </a:prstGeom>
          <a:noFill/>
          <a:ln w="9525">
            <a:noFill/>
            <a:miter lim="800000"/>
            <a:headEnd/>
            <a:tailEnd/>
          </a:ln>
        </p:spPr>
      </p:pic>
      <p:pic>
        <p:nvPicPr>
          <p:cNvPr id="72710" name="Picture 9" descr="finger_5"/>
          <p:cNvPicPr>
            <a:picLocks noChangeAspect="1" noChangeArrowheads="1"/>
          </p:cNvPicPr>
          <p:nvPr/>
        </p:nvPicPr>
        <p:blipFill>
          <a:blip r:embed="rId4" cstate="print"/>
          <a:srcRect/>
          <a:stretch>
            <a:fillRect/>
          </a:stretch>
        </p:blipFill>
        <p:spPr bwMode="auto">
          <a:xfrm>
            <a:off x="1384385" y="2616982"/>
            <a:ext cx="2603546" cy="195182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idx="1"/>
          </p:nvPr>
        </p:nvSpPr>
        <p:spPr>
          <a:xfrm>
            <a:off x="1041870" y="1295241"/>
            <a:ext cx="5033962" cy="3276600"/>
          </a:xfrm>
        </p:spPr>
        <p:txBody>
          <a:bodyPr/>
          <a:lstStyle/>
          <a:p>
            <a:pPr eaLnBrk="1" hangingPunct="1">
              <a:lnSpc>
                <a:spcPct val="85000"/>
              </a:lnSpc>
            </a:pPr>
            <a:r>
              <a:rPr lang="en-US" sz="2000" dirty="0" smtClean="0">
                <a:cs typeface="Arial" charset="0"/>
              </a:rPr>
              <a:t>The deeper the section (left) the stronger the material. Wider sections (right) help a little but not that much. </a:t>
            </a:r>
          </a:p>
          <a:p>
            <a:pPr eaLnBrk="1" hangingPunct="1">
              <a:lnSpc>
                <a:spcPct val="85000"/>
              </a:lnSpc>
            </a:pPr>
            <a:r>
              <a:rPr lang="en-US" sz="2000" dirty="0" smtClean="0">
                <a:cs typeface="Arial" charset="0"/>
              </a:rPr>
              <a:t>The reason that deeper beams are stronger is the area moment of inertia. This is calculated using the width (b) and height (h) dimensions of the section. </a:t>
            </a:r>
          </a:p>
          <a:p>
            <a:pPr eaLnBrk="1" hangingPunct="1"/>
            <a:endParaRPr lang="en-US" sz="2000" dirty="0" smtClean="0">
              <a:latin typeface="Arial" charset="0"/>
              <a:cs typeface="Arial" charset="0"/>
            </a:endParaRPr>
          </a:p>
        </p:txBody>
      </p:sp>
      <p:sp>
        <p:nvSpPr>
          <p:cNvPr id="73731" name="Rectangle 2"/>
          <p:cNvSpPr>
            <a:spLocks noGrp="1" noChangeArrowheads="1"/>
          </p:cNvSpPr>
          <p:nvPr>
            <p:ph type="title"/>
          </p:nvPr>
        </p:nvSpPr>
        <p:spPr>
          <a:xfrm>
            <a:off x="923525" y="315832"/>
            <a:ext cx="7920880" cy="374073"/>
          </a:xfrm>
        </p:spPr>
        <p:txBody>
          <a:bodyPr/>
          <a:lstStyle/>
          <a:p>
            <a:pPr eaLnBrk="1" hangingPunct="1"/>
            <a:r>
              <a:rPr lang="en-US" dirty="0" smtClean="0">
                <a:cs typeface="Arial" charset="0"/>
              </a:rPr>
              <a:t>Section Depth</a:t>
            </a:r>
          </a:p>
        </p:txBody>
      </p:sp>
      <p:grpSp>
        <p:nvGrpSpPr>
          <p:cNvPr id="4" name="Group 3"/>
          <p:cNvGrpSpPr/>
          <p:nvPr/>
        </p:nvGrpSpPr>
        <p:grpSpPr>
          <a:xfrm>
            <a:off x="6288512" y="971550"/>
            <a:ext cx="644006" cy="1757229"/>
            <a:chOff x="6288512" y="971550"/>
            <a:chExt cx="644006" cy="1757229"/>
          </a:xfrm>
        </p:grpSpPr>
        <p:sp>
          <p:nvSpPr>
            <p:cNvPr id="73736" name="Line 16"/>
            <p:cNvSpPr>
              <a:spLocks noChangeShapeType="1"/>
            </p:cNvSpPr>
            <p:nvPr/>
          </p:nvSpPr>
          <p:spPr bwMode="auto">
            <a:xfrm flipV="1">
              <a:off x="6610515" y="971550"/>
              <a:ext cx="0" cy="457200"/>
            </a:xfrm>
            <a:prstGeom prst="line">
              <a:avLst/>
            </a:prstGeom>
            <a:noFill/>
            <a:ln w="9525">
              <a:solidFill>
                <a:schemeClr val="tx1"/>
              </a:solidFill>
              <a:round/>
              <a:headEnd type="triangle" w="med" len="med"/>
              <a:tailEnd/>
            </a:ln>
          </p:spPr>
          <p:txBody>
            <a:bodyPr/>
            <a:lstStyle/>
            <a:p>
              <a:endParaRPr lang="en-US"/>
            </a:p>
          </p:txBody>
        </p:sp>
        <p:pic>
          <p:nvPicPr>
            <p:cNvPr id="1026" name="Picture 2" descr="C:\Users\ijutras\Documents\.EDU Curriculum\Bridge Design Project\Support Files-Bridge Design Project\Art\blocks-2.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8512" y="1447081"/>
              <a:ext cx="644006" cy="128169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7519595" y="971550"/>
            <a:ext cx="1267610" cy="1097280"/>
            <a:chOff x="7519595" y="971550"/>
            <a:chExt cx="1267610" cy="1097280"/>
          </a:xfrm>
        </p:grpSpPr>
        <p:sp>
          <p:nvSpPr>
            <p:cNvPr id="73737" name="Line 32"/>
            <p:cNvSpPr>
              <a:spLocks noChangeShapeType="1"/>
            </p:cNvSpPr>
            <p:nvPr/>
          </p:nvSpPr>
          <p:spPr bwMode="auto">
            <a:xfrm flipV="1">
              <a:off x="8153400" y="971550"/>
              <a:ext cx="0" cy="457200"/>
            </a:xfrm>
            <a:prstGeom prst="line">
              <a:avLst/>
            </a:prstGeom>
            <a:noFill/>
            <a:ln w="9525">
              <a:solidFill>
                <a:schemeClr val="tx1"/>
              </a:solidFill>
              <a:round/>
              <a:headEnd type="triangle" w="med" len="med"/>
              <a:tailEnd/>
            </a:ln>
          </p:spPr>
          <p:txBody>
            <a:bodyPr/>
            <a:lstStyle/>
            <a:p>
              <a:endParaRPr lang="en-US"/>
            </a:p>
          </p:txBody>
        </p:sp>
        <p:pic>
          <p:nvPicPr>
            <p:cNvPr id="1027" name="Picture 3" descr="C:\Users\ijutras\Documents\.EDU Curriculum\Bridge Design Project\Support Files-Bridge Design Project\Art\blocks-2-side.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9595" y="1428750"/>
              <a:ext cx="1267610" cy="640080"/>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Users\ijutras\Documents\.EDU Curriculum\Bridge Design Project\Support Files-Bridge Design Project\Art\blocks-2-side.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49963" y="2287380"/>
            <a:ext cx="814892" cy="411480"/>
          </a:xfrm>
          <a:prstGeom prst="rect">
            <a:avLst/>
          </a:prstGeom>
          <a:noFill/>
          <a:extLst>
            <a:ext uri="{909E8E84-426E-40DD-AFC4-6F175D3DCCD1}">
              <a14:hiddenFill xmlns:a14="http://schemas.microsoft.com/office/drawing/2010/main">
                <a:solidFill>
                  <a:srgbClr val="FFFFFF"/>
                </a:solidFill>
              </a14:hiddenFill>
            </a:ext>
          </a:extLst>
        </p:spPr>
      </p:pic>
      <p:sp>
        <p:nvSpPr>
          <p:cNvPr id="74754" name="Rectangle 3"/>
          <p:cNvSpPr>
            <a:spLocks noGrp="1" noChangeArrowheads="1"/>
          </p:cNvSpPr>
          <p:nvPr>
            <p:ph idx="1"/>
          </p:nvPr>
        </p:nvSpPr>
        <p:spPr>
          <a:xfrm>
            <a:off x="1038225" y="896541"/>
            <a:ext cx="5937782" cy="3275409"/>
          </a:xfrm>
        </p:spPr>
        <p:txBody>
          <a:bodyPr>
            <a:noAutofit/>
          </a:bodyPr>
          <a:lstStyle/>
          <a:p>
            <a:pPr eaLnBrk="1" hangingPunct="1">
              <a:lnSpc>
                <a:spcPct val="85000"/>
              </a:lnSpc>
            </a:pPr>
            <a:r>
              <a:rPr lang="en-US" sz="2000" dirty="0" smtClean="0">
                <a:cs typeface="Arial" charset="0"/>
              </a:rPr>
              <a:t>For a square section that measures 3.175 mm (0.3175 cm or 1/8”) on a side, the area moment of inertia is:</a:t>
            </a:r>
          </a:p>
          <a:p>
            <a:pPr eaLnBrk="1" hangingPunct="1">
              <a:lnSpc>
                <a:spcPct val="85000"/>
              </a:lnSpc>
            </a:pPr>
            <a:r>
              <a:rPr lang="en-US" sz="2000" dirty="0" smtClean="0">
                <a:cs typeface="Arial" charset="0"/>
              </a:rPr>
              <a:t>1 section = 		</a:t>
            </a:r>
            <a:r>
              <a:rPr lang="en-US" sz="2000" u="sng" dirty="0" smtClean="0">
                <a:cs typeface="Arial" charset="0"/>
              </a:rPr>
              <a:t>8.47	</a:t>
            </a:r>
            <a:r>
              <a:rPr lang="en-US" sz="2000" dirty="0" smtClean="0">
                <a:cs typeface="Arial" charset="0"/>
              </a:rPr>
              <a:t>	base</a:t>
            </a:r>
          </a:p>
          <a:p>
            <a:pPr eaLnBrk="1" hangingPunct="1">
              <a:lnSpc>
                <a:spcPct val="85000"/>
              </a:lnSpc>
            </a:pPr>
            <a:endParaRPr lang="en-US" sz="2000" dirty="0" smtClean="0">
              <a:cs typeface="Arial" charset="0"/>
            </a:endParaRPr>
          </a:p>
          <a:p>
            <a:pPr eaLnBrk="1" hangingPunct="1">
              <a:lnSpc>
                <a:spcPct val="85000"/>
              </a:lnSpc>
            </a:pPr>
            <a:r>
              <a:rPr lang="en-US" sz="2000" dirty="0" smtClean="0">
                <a:cs typeface="Arial" charset="0"/>
              </a:rPr>
              <a:t>2 stacked = 		</a:t>
            </a:r>
            <a:r>
              <a:rPr lang="en-US" sz="2000" u="sng" dirty="0" smtClean="0">
                <a:cs typeface="Arial" charset="0"/>
              </a:rPr>
              <a:t>67.75	</a:t>
            </a:r>
            <a:r>
              <a:rPr lang="en-US" sz="2000" dirty="0" smtClean="0">
                <a:cs typeface="Arial" charset="0"/>
              </a:rPr>
              <a:t>	8X stronger</a:t>
            </a:r>
          </a:p>
          <a:p>
            <a:pPr eaLnBrk="1" hangingPunct="1">
              <a:lnSpc>
                <a:spcPct val="85000"/>
              </a:lnSpc>
            </a:pPr>
            <a:r>
              <a:rPr lang="en-US" sz="2000" dirty="0" smtClean="0">
                <a:solidFill>
                  <a:srgbClr val="FF3300"/>
                </a:solidFill>
                <a:cs typeface="Arial" charset="0"/>
              </a:rPr>
              <a:t>2 side by side =	  	</a:t>
            </a:r>
            <a:r>
              <a:rPr lang="en-US" sz="2000" u="sng" dirty="0" smtClean="0">
                <a:solidFill>
                  <a:srgbClr val="FF3300"/>
                </a:solidFill>
                <a:cs typeface="Arial" charset="0"/>
              </a:rPr>
              <a:t>16.94	</a:t>
            </a:r>
            <a:r>
              <a:rPr lang="en-US" sz="2000" dirty="0" smtClean="0">
                <a:solidFill>
                  <a:srgbClr val="FF3300"/>
                </a:solidFill>
                <a:cs typeface="Arial" charset="0"/>
              </a:rPr>
              <a:t>	2X stronger</a:t>
            </a:r>
          </a:p>
          <a:p>
            <a:pPr eaLnBrk="1" hangingPunct="1">
              <a:lnSpc>
                <a:spcPct val="85000"/>
              </a:lnSpc>
            </a:pPr>
            <a:endParaRPr lang="en-US" sz="2000" dirty="0" smtClean="0">
              <a:solidFill>
                <a:srgbClr val="FF3300"/>
              </a:solidFill>
              <a:cs typeface="Arial" charset="0"/>
            </a:endParaRPr>
          </a:p>
          <a:p>
            <a:pPr eaLnBrk="1" hangingPunct="1">
              <a:lnSpc>
                <a:spcPct val="85000"/>
              </a:lnSpc>
            </a:pPr>
            <a:r>
              <a:rPr lang="en-US" sz="2000" dirty="0" smtClean="0">
                <a:cs typeface="Arial" charset="0"/>
              </a:rPr>
              <a:t>3 stacked = 		</a:t>
            </a:r>
            <a:r>
              <a:rPr lang="en-US" sz="2000" u="sng" dirty="0" smtClean="0">
                <a:cs typeface="Arial" charset="0"/>
              </a:rPr>
              <a:t>228.64</a:t>
            </a:r>
            <a:r>
              <a:rPr lang="en-US" sz="2000" dirty="0" smtClean="0">
                <a:cs typeface="Arial" charset="0"/>
              </a:rPr>
              <a:t>		27X </a:t>
            </a:r>
            <a:r>
              <a:rPr lang="en-US" sz="2000" dirty="0">
                <a:cs typeface="Arial" charset="0"/>
              </a:rPr>
              <a:t>stronger</a:t>
            </a:r>
          </a:p>
        </p:txBody>
      </p:sp>
      <p:sp>
        <p:nvSpPr>
          <p:cNvPr id="74755" name="Rectangle 2"/>
          <p:cNvSpPr>
            <a:spLocks noGrp="1" noChangeArrowheads="1"/>
          </p:cNvSpPr>
          <p:nvPr>
            <p:ph type="title"/>
          </p:nvPr>
        </p:nvSpPr>
        <p:spPr>
          <a:xfrm>
            <a:off x="943336" y="315832"/>
            <a:ext cx="7920880" cy="374073"/>
          </a:xfrm>
        </p:spPr>
        <p:txBody>
          <a:bodyPr/>
          <a:lstStyle/>
          <a:p>
            <a:pPr eaLnBrk="1" hangingPunct="1"/>
            <a:r>
              <a:rPr lang="en-US" dirty="0" smtClean="0">
                <a:cs typeface="Arial" charset="0"/>
              </a:rPr>
              <a:t>Area Moment of Inertia</a:t>
            </a:r>
          </a:p>
        </p:txBody>
      </p:sp>
      <p:pic>
        <p:nvPicPr>
          <p:cNvPr id="74756" name="Picture 14" descr="moi"/>
          <p:cNvPicPr>
            <a:picLocks noChangeAspect="1" noChangeArrowheads="1"/>
          </p:cNvPicPr>
          <p:nvPr/>
        </p:nvPicPr>
        <p:blipFill>
          <a:blip r:embed="rId3" cstate="print">
            <a:clrChange>
              <a:clrFrom>
                <a:srgbClr val="F9F9F9"/>
              </a:clrFrom>
              <a:clrTo>
                <a:srgbClr val="F9F9F9">
                  <a:alpha val="0"/>
                </a:srgbClr>
              </a:clrTo>
            </a:clrChange>
          </a:blip>
          <a:srcRect/>
          <a:stretch>
            <a:fillRect/>
          </a:stretch>
        </p:blipFill>
        <p:spPr bwMode="auto">
          <a:xfrm>
            <a:off x="1038740" y="3647090"/>
            <a:ext cx="1623060" cy="830580"/>
          </a:xfrm>
          <a:prstGeom prst="rect">
            <a:avLst/>
          </a:prstGeom>
          <a:noFill/>
          <a:ln w="9525">
            <a:noFill/>
            <a:miter lim="800000"/>
            <a:headEnd/>
            <a:tailEnd/>
          </a:ln>
        </p:spPr>
      </p:pic>
      <p:pic>
        <p:nvPicPr>
          <p:cNvPr id="74757" name="Picture 15" descr="formula-moi"/>
          <p:cNvPicPr>
            <a:picLocks noChangeAspect="1" noChangeArrowheads="1"/>
          </p:cNvPicPr>
          <p:nvPr/>
        </p:nvPicPr>
        <p:blipFill>
          <a:blip r:embed="rId4" cstate="print">
            <a:clrChange>
              <a:clrFrom>
                <a:srgbClr val="F9F9F9"/>
              </a:clrFrom>
              <a:clrTo>
                <a:srgbClr val="F9F9F9">
                  <a:alpha val="0"/>
                </a:srgbClr>
              </a:clrTo>
            </a:clrChange>
          </a:blip>
          <a:srcRect/>
          <a:stretch>
            <a:fillRect/>
          </a:stretch>
        </p:blipFill>
        <p:spPr bwMode="auto">
          <a:xfrm>
            <a:off x="3400940" y="3856944"/>
            <a:ext cx="714375" cy="495300"/>
          </a:xfrm>
          <a:prstGeom prst="rect">
            <a:avLst/>
          </a:prstGeom>
          <a:noFill/>
          <a:ln w="9525">
            <a:noFill/>
            <a:miter lim="800000"/>
            <a:headEnd/>
            <a:tailEnd/>
          </a:ln>
        </p:spPr>
      </p:pic>
      <p:sp>
        <p:nvSpPr>
          <p:cNvPr id="74766" name="Oval 25"/>
          <p:cNvSpPr>
            <a:spLocks noChangeArrowheads="1"/>
          </p:cNvSpPr>
          <p:nvPr/>
        </p:nvSpPr>
        <p:spPr bwMode="auto">
          <a:xfrm>
            <a:off x="7721210" y="1984250"/>
            <a:ext cx="1219200" cy="971550"/>
          </a:xfrm>
          <a:prstGeom prst="ellipse">
            <a:avLst/>
          </a:prstGeom>
          <a:noFill/>
          <a:ln w="28575">
            <a:solidFill>
              <a:srgbClr val="FF3300"/>
            </a:solidFill>
            <a:round/>
            <a:headEnd/>
            <a:tailEnd/>
          </a:ln>
        </p:spPr>
        <p:txBody>
          <a:bodyPr wrap="none" anchor="ctr"/>
          <a:lstStyle/>
          <a:p>
            <a:endParaRPr lang="en-US"/>
          </a:p>
        </p:txBody>
      </p:sp>
      <p:sp>
        <p:nvSpPr>
          <p:cNvPr id="74767" name="Line 26"/>
          <p:cNvSpPr>
            <a:spLocks noChangeShapeType="1"/>
          </p:cNvSpPr>
          <p:nvPr/>
        </p:nvSpPr>
        <p:spPr bwMode="auto">
          <a:xfrm flipV="1">
            <a:off x="7968695" y="2109530"/>
            <a:ext cx="762000" cy="742950"/>
          </a:xfrm>
          <a:prstGeom prst="line">
            <a:avLst/>
          </a:prstGeom>
          <a:noFill/>
          <a:ln w="28575">
            <a:solidFill>
              <a:srgbClr val="FF3300"/>
            </a:solidFill>
            <a:round/>
            <a:headEnd/>
            <a:tailEnd/>
          </a:ln>
        </p:spPr>
        <p:txBody>
          <a:bodyPr/>
          <a:lstStyle/>
          <a:p>
            <a:endParaRPr lang="en-US"/>
          </a:p>
        </p:txBody>
      </p:sp>
      <p:pic>
        <p:nvPicPr>
          <p:cNvPr id="2050" name="Picture 2" descr="C:\Users\ijutras\Documents\.EDU Curriculum\Bridge Design Project\Support Files-Bridge Design Project\Art\blocks-1.t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91515" y="1425585"/>
            <a:ext cx="411480" cy="41148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ijutras\Documents\.EDU Curriculum\Bridge Design Project\Support Files-Bridge Design Project\Art\blocks-2.t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91515" y="2072485"/>
            <a:ext cx="411480" cy="81892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ijutras\Documents\.EDU Curriculum\Bridge Design Project\Support Files-Bridge Design Project\Art\blocks-3.t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91515" y="3142345"/>
            <a:ext cx="411480" cy="12344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9"/>
          <p:cNvSpPr>
            <a:spLocks noGrp="1" noChangeArrowheads="1"/>
          </p:cNvSpPr>
          <p:nvPr>
            <p:ph idx="1"/>
          </p:nvPr>
        </p:nvSpPr>
        <p:spPr>
          <a:xfrm>
            <a:off x="1038740" y="1347788"/>
            <a:ext cx="4881562" cy="3276600"/>
          </a:xfrm>
        </p:spPr>
        <p:txBody>
          <a:bodyPr/>
          <a:lstStyle/>
          <a:p>
            <a:pPr eaLnBrk="1" hangingPunct="1">
              <a:lnSpc>
                <a:spcPct val="85000"/>
              </a:lnSpc>
            </a:pPr>
            <a:r>
              <a:rPr lang="en-US" sz="2000" dirty="0" smtClean="0">
                <a:cs typeface="Arial" charset="0"/>
              </a:rPr>
              <a:t>The material used to create the beam has a great impact on it’s strength. Although there are many varieties of wood and alloys of metals, generally metal  is stronger then wood.</a:t>
            </a:r>
          </a:p>
          <a:p>
            <a:pPr eaLnBrk="1" hangingPunct="1">
              <a:lnSpc>
                <a:spcPct val="85000"/>
              </a:lnSpc>
            </a:pPr>
            <a:r>
              <a:rPr lang="en-US" sz="2000" dirty="0" smtClean="0">
                <a:cs typeface="Arial" charset="0"/>
              </a:rPr>
              <a:t>Note that wood, unlike metals, has a grain that makes it’s strength different in different directions.</a:t>
            </a:r>
          </a:p>
        </p:txBody>
      </p:sp>
      <p:sp>
        <p:nvSpPr>
          <p:cNvPr id="75779" name="Rectangle 4"/>
          <p:cNvSpPr>
            <a:spLocks noGrp="1" noChangeArrowheads="1"/>
          </p:cNvSpPr>
          <p:nvPr>
            <p:ph type="title"/>
          </p:nvPr>
        </p:nvSpPr>
        <p:spPr>
          <a:xfrm>
            <a:off x="914075" y="316027"/>
            <a:ext cx="7920880" cy="374073"/>
          </a:xfrm>
        </p:spPr>
        <p:txBody>
          <a:bodyPr/>
          <a:lstStyle/>
          <a:p>
            <a:pPr eaLnBrk="1" hangingPunct="1"/>
            <a:r>
              <a:rPr lang="en-US" dirty="0" smtClean="0">
                <a:cs typeface="Arial" charset="0"/>
              </a:rPr>
              <a:t>Materials</a:t>
            </a:r>
          </a:p>
        </p:txBody>
      </p:sp>
      <p:pic>
        <p:nvPicPr>
          <p:cNvPr id="75780" name="Picture 10" descr="materials"/>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185635" y="-1"/>
            <a:ext cx="2956560" cy="246126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p:cNvSpPr>
            <a:spLocks noGrp="1" noChangeArrowheads="1"/>
          </p:cNvSpPr>
          <p:nvPr>
            <p:ph type="title"/>
          </p:nvPr>
        </p:nvSpPr>
        <p:spPr>
          <a:xfrm>
            <a:off x="914075" y="313170"/>
            <a:ext cx="7920880" cy="374073"/>
          </a:xfrm>
        </p:spPr>
        <p:txBody>
          <a:bodyPr/>
          <a:lstStyle/>
          <a:p>
            <a:r>
              <a:rPr lang="en-US" dirty="0">
                <a:cs typeface="Arial" charset="0"/>
              </a:rPr>
              <a:t>Introduction- Prerequisites</a:t>
            </a:r>
            <a:endParaRPr lang="en-US" dirty="0" smtClean="0">
              <a:cs typeface="Arial" charset="0"/>
            </a:endParaRPr>
          </a:p>
        </p:txBody>
      </p:sp>
      <p:sp>
        <p:nvSpPr>
          <p:cNvPr id="3" name="Rectangle 8"/>
          <p:cNvSpPr txBox="1">
            <a:spLocks noChangeArrowheads="1"/>
          </p:cNvSpPr>
          <p:nvPr/>
        </p:nvSpPr>
        <p:spPr>
          <a:xfrm>
            <a:off x="1038224" y="1342789"/>
            <a:ext cx="8027161" cy="3187615"/>
          </a:xfrm>
          <a:prstGeom prst="rect">
            <a:avLst/>
          </a:prstGeom>
        </p:spPr>
        <p:txBody>
          <a:bodyPr/>
          <a:lstStyle>
            <a:lvl1pPr marL="252000" marR="0" indent="-252000" algn="l" defTabSz="879152" rtl="0" eaLnBrk="1" fontAlgn="auto" latinLnBrk="0" hangingPunct="1">
              <a:lnSpc>
                <a:spcPct val="100000"/>
              </a:lnSpc>
              <a:spcBef>
                <a:spcPts val="800"/>
              </a:spcBef>
              <a:spcAft>
                <a:spcPts val="0"/>
              </a:spcAft>
              <a:buClrTx/>
              <a:buSzPct val="100000"/>
              <a:buFontTx/>
              <a:buBlip>
                <a:blip r:embed="rId2"/>
              </a:buBlip>
              <a:tabLst/>
              <a:defRPr sz="2000" b="0" i="0" kern="900" spc="0" baseline="0">
                <a:solidFill>
                  <a:schemeClr val="tx1"/>
                </a:solidFill>
                <a:latin typeface="Arial Narrow" pitchFamily="34" charset="0"/>
                <a:ea typeface="+mn-ea"/>
                <a:cs typeface="Arial Narrow" pitchFamily="34" charset="0"/>
              </a:defRPr>
            </a:lvl1pPr>
            <a:lvl2pPr marL="504000" marR="0" indent="-234000" algn="l" defTabSz="879152" rtl="0" eaLnBrk="1" fontAlgn="auto" latinLnBrk="0" hangingPunct="1">
              <a:lnSpc>
                <a:spcPct val="100000"/>
              </a:lnSpc>
              <a:spcBef>
                <a:spcPts val="600"/>
              </a:spcBef>
              <a:spcAft>
                <a:spcPts val="0"/>
              </a:spcAft>
              <a:buClrTx/>
              <a:buSzPct val="100000"/>
              <a:buFontTx/>
              <a:buBlip>
                <a:blip r:embed="rId3"/>
              </a:buBlip>
              <a:tabLst/>
              <a:defRPr sz="1600" b="0" i="0" kern="900" spc="0" baseline="0">
                <a:solidFill>
                  <a:schemeClr val="tx1"/>
                </a:solidFill>
                <a:latin typeface="Arial Narrow" pitchFamily="34" charset="0"/>
                <a:ea typeface="+mn-ea"/>
                <a:cs typeface="Arial Narrow" pitchFamily="34" charset="0"/>
              </a:defRPr>
            </a:lvl2pPr>
            <a:lvl3pPr marL="756000" marR="0" indent="-216000" algn="l" defTabSz="879152" rtl="0" eaLnBrk="1" fontAlgn="auto" latinLnBrk="0" hangingPunct="1">
              <a:lnSpc>
                <a:spcPct val="100000"/>
              </a:lnSpc>
              <a:spcBef>
                <a:spcPts val="400"/>
              </a:spcBef>
              <a:spcAft>
                <a:spcPts val="0"/>
              </a:spcAft>
              <a:buClrTx/>
              <a:buSzPct val="90000"/>
              <a:buFontTx/>
              <a:buBlip>
                <a:blip r:embed="rId2"/>
              </a:buBlip>
              <a:tabLst/>
              <a:defRPr sz="1200" b="0" i="0" kern="900" spc="0" baseline="0">
                <a:solidFill>
                  <a:schemeClr val="tx1"/>
                </a:solidFill>
                <a:latin typeface="Arial Narrow" pitchFamily="34" charset="0"/>
                <a:ea typeface="+mn-ea"/>
                <a:cs typeface="Arial Narrow" pitchFamily="34" charset="0"/>
              </a:defRPr>
            </a:lvl3pPr>
            <a:lvl4pPr marL="972000" marR="0" indent="-180000" algn="l" defTabSz="879152" rtl="0" eaLnBrk="1" fontAlgn="auto" latinLnBrk="0" hangingPunct="1">
              <a:lnSpc>
                <a:spcPct val="100000"/>
              </a:lnSpc>
              <a:spcBef>
                <a:spcPts val="400"/>
              </a:spcBef>
              <a:spcAft>
                <a:spcPts val="0"/>
              </a:spcAft>
              <a:buClrTx/>
              <a:buSzPct val="90000"/>
              <a:buFontTx/>
              <a:buBlip>
                <a:blip r:embed="rId3"/>
              </a:buBlip>
              <a:tabLst/>
              <a:defRPr sz="1400" b="0" i="0" kern="900" spc="-70">
                <a:solidFill>
                  <a:schemeClr val="tx1"/>
                </a:solidFill>
                <a:latin typeface="3ds Light"/>
                <a:ea typeface="+mn-ea"/>
                <a:cs typeface="3ds Light"/>
              </a:defRPr>
            </a:lvl4pPr>
            <a:lvl5pPr marL="1080000" marR="0" indent="0" algn="l" defTabSz="879152" rtl="0" eaLnBrk="1" fontAlgn="auto" latinLnBrk="0" hangingPunct="1">
              <a:lnSpc>
                <a:spcPct val="100000"/>
              </a:lnSpc>
              <a:spcBef>
                <a:spcPts val="300"/>
              </a:spcBef>
              <a:spcAft>
                <a:spcPts val="0"/>
              </a:spcAft>
              <a:buClrTx/>
              <a:buSzTx/>
              <a:buFont typeface="Arial"/>
              <a:buNone/>
              <a:tabLst/>
              <a:defRPr sz="1200" b="0" i="0" kern="1200">
                <a:solidFill>
                  <a:schemeClr val="tx1"/>
                </a:solidFill>
                <a:latin typeface="3ds Ligh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85000"/>
              </a:lnSpc>
            </a:pPr>
            <a:r>
              <a:rPr lang="en-US" dirty="0">
                <a:cs typeface="Arial" charset="0"/>
              </a:rPr>
              <a:t>SolidWorks files come in three basic types; parts, assemblies and drawing</a:t>
            </a:r>
            <a:endParaRPr lang="en-US" dirty="0" smtClean="0">
              <a:cs typeface="Arial" charset="0"/>
            </a:endParaRPr>
          </a:p>
          <a:p>
            <a:pPr>
              <a:lnSpc>
                <a:spcPct val="85000"/>
              </a:lnSpc>
            </a:pPr>
            <a:r>
              <a:rPr lang="en-US" dirty="0" smtClean="0">
                <a:cs typeface="Arial" charset="0"/>
              </a:rPr>
              <a:t>Complete the following tutorials that are integrated in the SolidWorks software:</a:t>
            </a:r>
          </a:p>
          <a:p>
            <a:pPr lvl="1" indent="-347472">
              <a:lnSpc>
                <a:spcPct val="85000"/>
              </a:lnSpc>
            </a:pPr>
            <a:r>
              <a:rPr lang="en-US" dirty="0" smtClean="0">
                <a:cs typeface="Arial" charset="0"/>
              </a:rPr>
              <a:t>Lesson 1 - Parts</a:t>
            </a:r>
          </a:p>
          <a:p>
            <a:pPr lvl="1" indent="-347472">
              <a:lnSpc>
                <a:spcPct val="85000"/>
              </a:lnSpc>
            </a:pPr>
            <a:r>
              <a:rPr lang="en-US" dirty="0" smtClean="0">
                <a:cs typeface="Arial" charset="0"/>
              </a:rPr>
              <a:t>Lesson 2 - Assemblies</a:t>
            </a:r>
          </a:p>
          <a:p>
            <a:pPr lvl="1" indent="-347472">
              <a:lnSpc>
                <a:spcPct val="85000"/>
              </a:lnSpc>
            </a:pPr>
            <a:r>
              <a:rPr lang="en-US" dirty="0" smtClean="0">
                <a:cs typeface="Arial" charset="0"/>
              </a:rPr>
              <a:t>Lesson 3 – Drawings</a:t>
            </a:r>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idx="1"/>
          </p:nvPr>
        </p:nvSpPr>
        <p:spPr>
          <a:xfrm>
            <a:off x="1038740" y="1347788"/>
            <a:ext cx="4129087" cy="3276600"/>
          </a:xfrm>
        </p:spPr>
        <p:txBody>
          <a:bodyPr/>
          <a:lstStyle/>
          <a:p>
            <a:pPr eaLnBrk="1" hangingPunct="1">
              <a:lnSpc>
                <a:spcPct val="85000"/>
              </a:lnSpc>
            </a:pPr>
            <a:r>
              <a:rPr lang="en-US" sz="2000" dirty="0" smtClean="0">
                <a:cs typeface="Arial" charset="0"/>
              </a:rPr>
              <a:t>The deeper beam starts to look like the steel beams used in construction of trusses, and buildings, channels, I-beams and tubes.</a:t>
            </a:r>
          </a:p>
        </p:txBody>
      </p:sp>
      <p:sp>
        <p:nvSpPr>
          <p:cNvPr id="76803" name="Rectangle 2"/>
          <p:cNvSpPr>
            <a:spLocks noGrp="1" noChangeArrowheads="1"/>
          </p:cNvSpPr>
          <p:nvPr>
            <p:ph type="title"/>
          </p:nvPr>
        </p:nvSpPr>
        <p:spPr>
          <a:xfrm>
            <a:off x="923219" y="325972"/>
            <a:ext cx="7920880" cy="374073"/>
          </a:xfrm>
        </p:spPr>
        <p:txBody>
          <a:bodyPr/>
          <a:lstStyle/>
          <a:p>
            <a:pPr eaLnBrk="1" hangingPunct="1"/>
            <a:r>
              <a:rPr lang="en-US" dirty="0" smtClean="0">
                <a:cs typeface="Arial" charset="0"/>
              </a:rPr>
              <a:t>Steel Beams</a:t>
            </a:r>
          </a:p>
        </p:txBody>
      </p:sp>
      <p:pic>
        <p:nvPicPr>
          <p:cNvPr id="76804" name="Picture 18" descr="channel"/>
          <p:cNvPicPr>
            <a:picLocks noChangeAspect="1" noChangeArrowheads="1"/>
          </p:cNvPicPr>
          <p:nvPr/>
        </p:nvPicPr>
        <p:blipFill>
          <a:blip r:embed="rId2" cstate="print"/>
          <a:srcRect/>
          <a:stretch>
            <a:fillRect/>
          </a:stretch>
        </p:blipFill>
        <p:spPr bwMode="auto">
          <a:xfrm>
            <a:off x="6194805" y="1543050"/>
            <a:ext cx="407194" cy="1100138"/>
          </a:xfrm>
          <a:prstGeom prst="rect">
            <a:avLst/>
          </a:prstGeom>
          <a:noFill/>
          <a:ln w="9525">
            <a:noFill/>
            <a:miter lim="800000"/>
            <a:headEnd/>
            <a:tailEnd/>
          </a:ln>
        </p:spPr>
      </p:pic>
      <p:pic>
        <p:nvPicPr>
          <p:cNvPr id="76805" name="Picture 19" descr="Ibeam"/>
          <p:cNvPicPr>
            <a:picLocks noChangeAspect="1" noChangeArrowheads="1"/>
          </p:cNvPicPr>
          <p:nvPr/>
        </p:nvPicPr>
        <p:blipFill>
          <a:blip r:embed="rId3" cstate="print"/>
          <a:srcRect/>
          <a:stretch>
            <a:fillRect/>
          </a:stretch>
        </p:blipFill>
        <p:spPr bwMode="auto">
          <a:xfrm>
            <a:off x="6803819" y="1543050"/>
            <a:ext cx="614363" cy="1092994"/>
          </a:xfrm>
          <a:prstGeom prst="rect">
            <a:avLst/>
          </a:prstGeom>
          <a:noFill/>
          <a:ln w="9525">
            <a:noFill/>
            <a:miter lim="800000"/>
            <a:headEnd/>
            <a:tailEnd/>
          </a:ln>
        </p:spPr>
      </p:pic>
      <p:pic>
        <p:nvPicPr>
          <p:cNvPr id="76806" name="Picture 20" descr="tube"/>
          <p:cNvPicPr>
            <a:picLocks noChangeAspect="1" noChangeArrowheads="1"/>
          </p:cNvPicPr>
          <p:nvPr/>
        </p:nvPicPr>
        <p:blipFill>
          <a:blip r:embed="rId4" cstate="print"/>
          <a:srcRect/>
          <a:stretch>
            <a:fillRect/>
          </a:stretch>
        </p:blipFill>
        <p:spPr bwMode="auto">
          <a:xfrm>
            <a:off x="7620001" y="1543051"/>
            <a:ext cx="828675" cy="1078706"/>
          </a:xfrm>
          <a:prstGeom prst="rect">
            <a:avLst/>
          </a:prstGeom>
          <a:noFill/>
          <a:ln w="9525">
            <a:noFill/>
            <a:miter lim="800000"/>
            <a:headEnd/>
            <a:tailEnd/>
          </a:ln>
        </p:spPr>
      </p:pic>
      <p:grpSp>
        <p:nvGrpSpPr>
          <p:cNvPr id="2" name="Group 25"/>
          <p:cNvGrpSpPr>
            <a:grpSpLocks/>
          </p:cNvGrpSpPr>
          <p:nvPr/>
        </p:nvGrpSpPr>
        <p:grpSpPr bwMode="auto">
          <a:xfrm>
            <a:off x="5383385" y="1573220"/>
            <a:ext cx="609600" cy="1028700"/>
            <a:chOff x="3168" y="1344"/>
            <a:chExt cx="432" cy="1296"/>
          </a:xfrm>
        </p:grpSpPr>
        <p:sp>
          <p:nvSpPr>
            <p:cNvPr id="76808" name="Rectangle 22"/>
            <p:cNvSpPr>
              <a:spLocks noChangeArrowheads="1"/>
            </p:cNvSpPr>
            <p:nvPr/>
          </p:nvSpPr>
          <p:spPr bwMode="auto">
            <a:xfrm>
              <a:off x="3168" y="1344"/>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76809" name="Rectangle 23"/>
            <p:cNvSpPr>
              <a:spLocks noChangeArrowheads="1"/>
            </p:cNvSpPr>
            <p:nvPr/>
          </p:nvSpPr>
          <p:spPr bwMode="auto">
            <a:xfrm>
              <a:off x="3168" y="1776"/>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76810" name="Rectangle 24"/>
            <p:cNvSpPr>
              <a:spLocks noChangeArrowheads="1"/>
            </p:cNvSpPr>
            <p:nvPr/>
          </p:nvSpPr>
          <p:spPr bwMode="auto">
            <a:xfrm>
              <a:off x="3168" y="2208"/>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grpSp>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9" descr="straws_3"/>
          <p:cNvPicPr>
            <a:picLocks noChangeAspect="1" noChangeArrowheads="1"/>
          </p:cNvPicPr>
          <p:nvPr/>
        </p:nvPicPr>
        <p:blipFill>
          <a:blip r:embed="rId2" cstate="print"/>
          <a:srcRect/>
          <a:stretch>
            <a:fillRect/>
          </a:stretch>
        </p:blipFill>
        <p:spPr bwMode="auto">
          <a:xfrm>
            <a:off x="4572000" y="2840585"/>
            <a:ext cx="2204535" cy="1653401"/>
          </a:xfrm>
          <a:prstGeom prst="rect">
            <a:avLst/>
          </a:prstGeom>
          <a:noFill/>
          <a:ln w="9525">
            <a:noFill/>
            <a:miter lim="800000"/>
            <a:headEnd/>
            <a:tailEnd/>
          </a:ln>
        </p:spPr>
      </p:pic>
      <p:sp>
        <p:nvSpPr>
          <p:cNvPr id="77827" name="Rectangle 5"/>
          <p:cNvSpPr>
            <a:spLocks noGrp="1" noChangeArrowheads="1"/>
          </p:cNvSpPr>
          <p:nvPr>
            <p:ph idx="1"/>
          </p:nvPr>
        </p:nvSpPr>
        <p:spPr>
          <a:xfrm>
            <a:off x="1044410" y="1350732"/>
            <a:ext cx="3478212" cy="3276600"/>
          </a:xfrm>
        </p:spPr>
        <p:txBody>
          <a:bodyPr/>
          <a:lstStyle/>
          <a:p>
            <a:pPr eaLnBrk="1" hangingPunct="1">
              <a:lnSpc>
                <a:spcPct val="85000"/>
              </a:lnSpc>
            </a:pPr>
            <a:r>
              <a:rPr lang="en-US" sz="2000" dirty="0" smtClean="0">
                <a:cs typeface="Arial" charset="0"/>
              </a:rPr>
              <a:t>Cross bracing stiffens the structure by preventing rotation at the joints. </a:t>
            </a:r>
          </a:p>
          <a:p>
            <a:pPr eaLnBrk="1" hangingPunct="1">
              <a:lnSpc>
                <a:spcPct val="85000"/>
              </a:lnSpc>
            </a:pPr>
            <a:r>
              <a:rPr lang="en-US" sz="2000" dirty="0" smtClean="0">
                <a:cs typeface="Arial" charset="0"/>
              </a:rPr>
              <a:t>Using drinking straws pinned at the ends shows the difference that a brace can make.</a:t>
            </a:r>
          </a:p>
        </p:txBody>
      </p:sp>
      <p:sp>
        <p:nvSpPr>
          <p:cNvPr id="77828" name="Rectangle 4"/>
          <p:cNvSpPr>
            <a:spLocks noGrp="1" noChangeArrowheads="1"/>
          </p:cNvSpPr>
          <p:nvPr>
            <p:ph type="title"/>
          </p:nvPr>
        </p:nvSpPr>
        <p:spPr>
          <a:xfrm>
            <a:off x="932669" y="314999"/>
            <a:ext cx="7920880" cy="374073"/>
          </a:xfrm>
        </p:spPr>
        <p:txBody>
          <a:bodyPr/>
          <a:lstStyle/>
          <a:p>
            <a:pPr eaLnBrk="1" hangingPunct="1"/>
            <a:r>
              <a:rPr lang="en-US" dirty="0" smtClean="0">
                <a:cs typeface="Arial" charset="0"/>
              </a:rPr>
              <a:t>Cross Bracing</a:t>
            </a:r>
          </a:p>
        </p:txBody>
      </p:sp>
      <p:pic>
        <p:nvPicPr>
          <p:cNvPr id="77829" name="Picture 8" descr="straws_2"/>
          <p:cNvPicPr>
            <a:picLocks noChangeAspect="1" noChangeArrowheads="1"/>
          </p:cNvPicPr>
          <p:nvPr/>
        </p:nvPicPr>
        <p:blipFill>
          <a:blip r:embed="rId3" cstate="print"/>
          <a:srcRect/>
          <a:stretch>
            <a:fillRect/>
          </a:stretch>
        </p:blipFill>
        <p:spPr bwMode="auto">
          <a:xfrm>
            <a:off x="4484688" y="805120"/>
            <a:ext cx="2204535" cy="1653401"/>
          </a:xfrm>
          <a:prstGeom prst="rect">
            <a:avLst/>
          </a:prstGeom>
          <a:noFill/>
          <a:ln w="9525">
            <a:noFill/>
            <a:miter lim="800000"/>
            <a:headEnd/>
            <a:tailEnd/>
          </a:ln>
        </p:spPr>
      </p:pic>
      <p:pic>
        <p:nvPicPr>
          <p:cNvPr id="77830" name="Picture 10" descr="straws_4"/>
          <p:cNvPicPr>
            <a:picLocks noChangeAspect="1" noChangeArrowheads="1"/>
          </p:cNvPicPr>
          <p:nvPr/>
        </p:nvPicPr>
        <p:blipFill>
          <a:blip r:embed="rId4" cstate="print"/>
          <a:srcRect/>
          <a:stretch>
            <a:fillRect/>
          </a:stretch>
        </p:blipFill>
        <p:spPr bwMode="auto">
          <a:xfrm>
            <a:off x="6530655" y="1726840"/>
            <a:ext cx="2204535" cy="1653401"/>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932669" y="315832"/>
            <a:ext cx="7920880" cy="374073"/>
          </a:xfrm>
        </p:spPr>
        <p:txBody>
          <a:bodyPr/>
          <a:lstStyle/>
          <a:p>
            <a:pPr eaLnBrk="1" hangingPunct="1"/>
            <a:r>
              <a:rPr lang="en-US" dirty="0" smtClean="0">
                <a:cs typeface="Arial" charset="0"/>
              </a:rPr>
              <a:t>2 – Using the Beam Calculator</a:t>
            </a:r>
          </a:p>
        </p:txBody>
      </p:sp>
      <p:sp>
        <p:nvSpPr>
          <p:cNvPr id="78851" name="Rectangle 3"/>
          <p:cNvSpPr>
            <a:spLocks noGrp="1" noChangeArrowheads="1"/>
          </p:cNvSpPr>
          <p:nvPr>
            <p:ph type="body" idx="4294967295"/>
          </p:nvPr>
        </p:nvSpPr>
        <p:spPr>
          <a:xfrm>
            <a:off x="0" y="973138"/>
            <a:ext cx="8650288" cy="3646487"/>
          </a:xfrm>
        </p:spPr>
        <p:txBody>
          <a:bodyPr/>
          <a:lstStyle/>
          <a:p>
            <a:pPr eaLnBrk="1" hangingPunct="1"/>
            <a:endParaRPr lang="en-US" smtClean="0">
              <a:latin typeface="Arial" charset="0"/>
              <a:cs typeface="Arial" charset="0"/>
            </a:endParaRPr>
          </a:p>
          <a:p>
            <a:pPr eaLnBrk="1" hangingPunct="1"/>
            <a:endParaRPr lang="en-US" smtClean="0">
              <a:latin typeface="Arial" charset="0"/>
              <a:cs typeface="Arial" charset="0"/>
            </a:endParaRPr>
          </a:p>
        </p:txBody>
      </p:sp>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13"/>
          <p:cNvSpPr>
            <a:spLocks noGrp="1" noChangeArrowheads="1"/>
          </p:cNvSpPr>
          <p:nvPr>
            <p:ph idx="1"/>
          </p:nvPr>
        </p:nvSpPr>
        <p:spPr>
          <a:xfrm>
            <a:off x="1041775" y="1347788"/>
            <a:ext cx="4748212" cy="3276600"/>
          </a:xfrm>
        </p:spPr>
        <p:txBody>
          <a:bodyPr/>
          <a:lstStyle/>
          <a:p>
            <a:pPr eaLnBrk="1" hangingPunct="1">
              <a:lnSpc>
                <a:spcPct val="85000"/>
              </a:lnSpc>
            </a:pPr>
            <a:r>
              <a:rPr lang="en-US" sz="2000" dirty="0" smtClean="0">
                <a:cs typeface="Arial" charset="0"/>
              </a:rPr>
              <a:t>The Beam Calculator can be used to get an estimate of the displacement. This can be used to make sure that the analysis is within expectations. </a:t>
            </a:r>
            <a:endParaRPr lang="en-US" dirty="0" smtClean="0">
              <a:cs typeface="Arial" charset="0"/>
            </a:endParaRPr>
          </a:p>
        </p:txBody>
      </p:sp>
      <p:sp>
        <p:nvSpPr>
          <p:cNvPr id="79875" name="Rectangle 12"/>
          <p:cNvSpPr>
            <a:spLocks noGrp="1" noChangeArrowheads="1"/>
          </p:cNvSpPr>
          <p:nvPr>
            <p:ph type="title"/>
          </p:nvPr>
        </p:nvSpPr>
        <p:spPr>
          <a:xfrm>
            <a:off x="914075" y="314999"/>
            <a:ext cx="7920880" cy="374073"/>
          </a:xfrm>
        </p:spPr>
        <p:txBody>
          <a:bodyPr/>
          <a:lstStyle/>
          <a:p>
            <a:pPr eaLnBrk="1" hangingPunct="1"/>
            <a:r>
              <a:rPr lang="en-US" dirty="0" smtClean="0">
                <a:cs typeface="Arial" charset="0"/>
              </a:rPr>
              <a:t>Beam Calculator</a:t>
            </a:r>
          </a:p>
        </p:txBody>
      </p:sp>
      <p:pic>
        <p:nvPicPr>
          <p:cNvPr id="6146" name="Picture 2" descr="C:\Users\ijutras\Documents\.EDU Curriculum\Bridge Design Project\Support Files-Bridge Design Project\Language\English\Art_Local\Beam_Calculations_11.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0530" y="1035550"/>
            <a:ext cx="3340460" cy="21802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934192" y="315832"/>
            <a:ext cx="7920880" cy="374073"/>
          </a:xfrm>
        </p:spPr>
        <p:txBody>
          <a:bodyPr/>
          <a:lstStyle/>
          <a:p>
            <a:pPr eaLnBrk="1" hangingPunct="1"/>
            <a:r>
              <a:rPr lang="en-US" dirty="0" smtClean="0">
                <a:cs typeface="Arial" charset="0"/>
              </a:rPr>
              <a:t>3 – Analyzing the Structure</a:t>
            </a:r>
          </a:p>
        </p:txBody>
      </p:sp>
      <p:sp>
        <p:nvSpPr>
          <p:cNvPr id="80899" name="Rectangle 3"/>
          <p:cNvSpPr>
            <a:spLocks noGrp="1" noChangeArrowheads="1"/>
          </p:cNvSpPr>
          <p:nvPr>
            <p:ph type="body" idx="4294967295"/>
          </p:nvPr>
        </p:nvSpPr>
        <p:spPr>
          <a:xfrm>
            <a:off x="0" y="973138"/>
            <a:ext cx="8650288" cy="3646487"/>
          </a:xfrm>
        </p:spPr>
        <p:txBody>
          <a:bodyPr/>
          <a:lstStyle/>
          <a:p>
            <a:pPr eaLnBrk="1" hangingPunct="1"/>
            <a:endParaRPr lang="en-US" smtClean="0">
              <a:latin typeface="Arial" charset="0"/>
              <a:cs typeface="Arial" charset="0"/>
            </a:endParaRPr>
          </a:p>
          <a:p>
            <a:pPr eaLnBrk="1" hangingPunct="1"/>
            <a:endParaRPr lang="en-US" smtClean="0">
              <a:latin typeface="Arial" charset="0"/>
              <a:cs typeface="Arial" charset="0"/>
            </a:endParaRPr>
          </a:p>
        </p:txBody>
      </p:sp>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10433328"/>
              </p:ext>
            </p:extLst>
          </p:nvPr>
        </p:nvGraphicFramePr>
        <p:xfrm>
          <a:off x="4764025" y="1347788"/>
          <a:ext cx="4027551" cy="26074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059" name="Rectangle 12"/>
          <p:cNvSpPr>
            <a:spLocks noGrp="1" noChangeArrowheads="1"/>
          </p:cNvSpPr>
          <p:nvPr>
            <p:ph type="title"/>
          </p:nvPr>
        </p:nvSpPr>
        <p:spPr>
          <a:xfrm>
            <a:off x="943336" y="315832"/>
            <a:ext cx="7920880" cy="374073"/>
          </a:xfrm>
        </p:spPr>
        <p:txBody>
          <a:bodyPr/>
          <a:lstStyle/>
          <a:p>
            <a:pPr eaLnBrk="1" hangingPunct="1"/>
            <a:r>
              <a:rPr lang="en-US" dirty="0" smtClean="0">
                <a:cs typeface="Arial" charset="0"/>
              </a:rPr>
              <a:t>Analysis Stages</a:t>
            </a:r>
          </a:p>
        </p:txBody>
      </p:sp>
      <p:sp>
        <p:nvSpPr>
          <p:cNvPr id="2060" name="Rectangle 13"/>
          <p:cNvSpPr>
            <a:spLocks noGrp="1" noChangeArrowheads="1"/>
          </p:cNvSpPr>
          <p:nvPr>
            <p:ph sz="half" idx="4294967295"/>
          </p:nvPr>
        </p:nvSpPr>
        <p:spPr>
          <a:xfrm>
            <a:off x="1043639" y="805120"/>
            <a:ext cx="3605171" cy="4064000"/>
          </a:xfrm>
        </p:spPr>
        <p:txBody>
          <a:bodyPr/>
          <a:lstStyle/>
          <a:p>
            <a:pPr eaLnBrk="1" hangingPunct="1">
              <a:lnSpc>
                <a:spcPct val="85000"/>
              </a:lnSpc>
            </a:pPr>
            <a:r>
              <a:rPr lang="en-US" sz="2000" dirty="0" smtClean="0">
                <a:cs typeface="Arial" charset="0"/>
              </a:rPr>
              <a:t>A Structural Analysis has several stages that are followed in order.</a:t>
            </a:r>
          </a:p>
          <a:p>
            <a:pPr lvl="1" indent="-347472" eaLnBrk="1" hangingPunct="1">
              <a:lnSpc>
                <a:spcPct val="85000"/>
              </a:lnSpc>
            </a:pPr>
            <a:r>
              <a:rPr lang="en-US" dirty="0" smtClean="0">
                <a:cs typeface="Arial" charset="0"/>
              </a:rPr>
              <a:t>In SolidWorks:</a:t>
            </a:r>
          </a:p>
          <a:p>
            <a:pPr marL="804672" lvl="2" indent="-347472" eaLnBrk="1" hangingPunct="1">
              <a:lnSpc>
                <a:spcPct val="85000"/>
              </a:lnSpc>
              <a:spcBef>
                <a:spcPts val="600"/>
              </a:spcBef>
              <a:buFont typeface="Arial" pitchFamily="34" charset="0"/>
              <a:buChar char="•"/>
            </a:pPr>
            <a:r>
              <a:rPr lang="en-US" sz="1600" dirty="0" smtClean="0">
                <a:cs typeface="Arial" charset="0"/>
              </a:rPr>
              <a:t>Model is where the geometry is created.</a:t>
            </a:r>
          </a:p>
          <a:p>
            <a:pPr lvl="1" indent="-347472" eaLnBrk="1" hangingPunct="1">
              <a:lnSpc>
                <a:spcPct val="85000"/>
              </a:lnSpc>
            </a:pPr>
            <a:r>
              <a:rPr lang="en-US" dirty="0" smtClean="0">
                <a:cs typeface="Arial" charset="0"/>
              </a:rPr>
              <a:t>Using SolidWorks Simulation</a:t>
            </a:r>
            <a:r>
              <a:rPr lang="en-US" sz="2000" dirty="0" smtClean="0">
                <a:cs typeface="Arial" charset="0"/>
              </a:rPr>
              <a:t>:</a:t>
            </a:r>
          </a:p>
          <a:p>
            <a:pPr marL="804672" lvl="2" indent="-347472" eaLnBrk="1" hangingPunct="1">
              <a:lnSpc>
                <a:spcPct val="85000"/>
              </a:lnSpc>
              <a:spcBef>
                <a:spcPts val="600"/>
              </a:spcBef>
              <a:buFont typeface="Arial" pitchFamily="34" charset="0"/>
              <a:buChar char="•"/>
            </a:pPr>
            <a:r>
              <a:rPr lang="en-US" sz="1600" dirty="0" smtClean="0">
                <a:cs typeface="Arial" charset="0"/>
              </a:rPr>
              <a:t>Pre-Processing is used to add materials, fixtures and loads.</a:t>
            </a:r>
          </a:p>
          <a:p>
            <a:pPr marL="804672" lvl="2" indent="-347472" eaLnBrk="1" hangingPunct="1">
              <a:lnSpc>
                <a:spcPct val="85000"/>
              </a:lnSpc>
              <a:spcBef>
                <a:spcPts val="600"/>
              </a:spcBef>
              <a:buFont typeface="Arial" pitchFamily="34" charset="0"/>
              <a:buChar char="•"/>
            </a:pPr>
            <a:r>
              <a:rPr lang="en-US" sz="1600" dirty="0" smtClean="0">
                <a:cs typeface="Arial" charset="0"/>
              </a:rPr>
              <a:t>Analysis is where the input is “run” through the analyzer.</a:t>
            </a:r>
          </a:p>
          <a:p>
            <a:pPr marL="804672" lvl="2" indent="-347472" eaLnBrk="1" hangingPunct="1">
              <a:lnSpc>
                <a:spcPct val="85000"/>
              </a:lnSpc>
              <a:spcBef>
                <a:spcPts val="600"/>
              </a:spcBef>
              <a:buFont typeface="Arial" pitchFamily="34" charset="0"/>
              <a:buChar char="•"/>
            </a:pPr>
            <a:r>
              <a:rPr lang="en-US" sz="1600" dirty="0" smtClean="0">
                <a:cs typeface="Arial" charset="0"/>
              </a:rPr>
              <a:t>Post-Processing allows you to see the results.</a:t>
            </a:r>
          </a:p>
        </p:txBody>
      </p:sp>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0"/>
          <p:cNvSpPr>
            <a:spLocks noGrp="1" noChangeArrowheads="1"/>
          </p:cNvSpPr>
          <p:nvPr>
            <p:ph idx="1"/>
          </p:nvPr>
        </p:nvSpPr>
        <p:spPr>
          <a:xfrm>
            <a:off x="1038740" y="1347788"/>
            <a:ext cx="3748087" cy="3276600"/>
          </a:xfrm>
        </p:spPr>
        <p:txBody>
          <a:bodyPr/>
          <a:lstStyle/>
          <a:p>
            <a:pPr eaLnBrk="1" hangingPunct="1">
              <a:lnSpc>
                <a:spcPct val="85000"/>
              </a:lnSpc>
            </a:pPr>
            <a:r>
              <a:rPr lang="en-US" sz="2000" dirty="0" smtClean="0">
                <a:cs typeface="Arial" charset="0"/>
              </a:rPr>
              <a:t>The Design Cycle is used to “iterate” changes by returning to the original design to change the model. The changes alter the results of the analysis.</a:t>
            </a:r>
          </a:p>
        </p:txBody>
      </p:sp>
      <p:sp>
        <p:nvSpPr>
          <p:cNvPr id="81923" name="Rectangle 4"/>
          <p:cNvSpPr>
            <a:spLocks noGrp="1" noChangeArrowheads="1"/>
          </p:cNvSpPr>
          <p:nvPr>
            <p:ph type="title"/>
          </p:nvPr>
        </p:nvSpPr>
        <p:spPr>
          <a:xfrm>
            <a:off x="914075" y="314999"/>
            <a:ext cx="7920880" cy="374073"/>
          </a:xfrm>
        </p:spPr>
        <p:txBody>
          <a:bodyPr/>
          <a:lstStyle/>
          <a:p>
            <a:pPr eaLnBrk="1" hangingPunct="1"/>
            <a:r>
              <a:rPr lang="en-US" dirty="0" smtClean="0">
                <a:cs typeface="Arial" charset="0"/>
              </a:rPr>
              <a:t>Design Cycle</a:t>
            </a:r>
          </a:p>
        </p:txBody>
      </p:sp>
      <p:graphicFrame>
        <p:nvGraphicFramePr>
          <p:cNvPr id="2" name="Diagram 1"/>
          <p:cNvGraphicFramePr/>
          <p:nvPr>
            <p:extLst>
              <p:ext uri="{D42A27DB-BD31-4B8C-83A1-F6EECF244321}">
                <p14:modId xmlns:p14="http://schemas.microsoft.com/office/powerpoint/2010/main" val="2019270975"/>
              </p:ext>
            </p:extLst>
          </p:nvPr>
        </p:nvGraphicFramePr>
        <p:xfrm>
          <a:off x="4149545" y="971549"/>
          <a:ext cx="4301360" cy="33377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81933" name="Group 81932"/>
          <p:cNvGrpSpPr/>
          <p:nvPr/>
        </p:nvGrpSpPr>
        <p:grpSpPr>
          <a:xfrm>
            <a:off x="6340133" y="1150765"/>
            <a:ext cx="1771197" cy="2744007"/>
            <a:chOff x="6340133" y="1150765"/>
            <a:chExt cx="1771197" cy="2744007"/>
          </a:xfrm>
        </p:grpSpPr>
        <p:grpSp>
          <p:nvGrpSpPr>
            <p:cNvPr id="81932" name="Group 81931"/>
            <p:cNvGrpSpPr/>
            <p:nvPr/>
          </p:nvGrpSpPr>
          <p:grpSpPr>
            <a:xfrm>
              <a:off x="6340133" y="1201697"/>
              <a:ext cx="1771197" cy="2693075"/>
              <a:chOff x="3223258" y="1201697"/>
              <a:chExt cx="1771197" cy="2693075"/>
            </a:xfrm>
          </p:grpSpPr>
          <p:grpSp>
            <p:nvGrpSpPr>
              <p:cNvPr id="81930" name="Group 81929"/>
              <p:cNvGrpSpPr/>
              <p:nvPr/>
            </p:nvGrpSpPr>
            <p:grpSpPr>
              <a:xfrm>
                <a:off x="3842305" y="1201697"/>
                <a:ext cx="1152150" cy="1779981"/>
                <a:chOff x="3842305" y="1201697"/>
                <a:chExt cx="1152150" cy="1779981"/>
              </a:xfrm>
            </p:grpSpPr>
            <p:grpSp>
              <p:nvGrpSpPr>
                <p:cNvPr id="27" name="Group 26"/>
                <p:cNvGrpSpPr/>
                <p:nvPr/>
              </p:nvGrpSpPr>
              <p:grpSpPr>
                <a:xfrm>
                  <a:off x="3842305" y="1201697"/>
                  <a:ext cx="1152150" cy="1779981"/>
                  <a:chOff x="3842305" y="1201697"/>
                  <a:chExt cx="914400" cy="1779981"/>
                </a:xfrm>
              </p:grpSpPr>
              <p:cxnSp>
                <p:nvCxnSpPr>
                  <p:cNvPr id="15" name="Straight Connector 14"/>
                  <p:cNvCxnSpPr/>
                  <p:nvPr/>
                </p:nvCxnSpPr>
                <p:spPr>
                  <a:xfrm>
                    <a:off x="3842305" y="2981678"/>
                    <a:ext cx="914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4756705" y="1201697"/>
                    <a:ext cx="0" cy="1779981"/>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3919115" y="1201697"/>
                    <a:ext cx="83759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cxnSp>
              <p:nvCxnSpPr>
                <p:cNvPr id="29" name="Straight Connector 28"/>
                <p:cNvCxnSpPr/>
                <p:nvPr/>
              </p:nvCxnSpPr>
              <p:spPr>
                <a:xfrm flipV="1">
                  <a:off x="4466770" y="1888626"/>
                  <a:ext cx="0" cy="1093052"/>
                </a:xfrm>
                <a:prstGeom prst="line">
                  <a:avLst/>
                </a:prstGeom>
              </p:spPr>
              <p:style>
                <a:lnRef idx="1">
                  <a:schemeClr val="accent1"/>
                </a:lnRef>
                <a:fillRef idx="0">
                  <a:schemeClr val="accent1"/>
                </a:fillRef>
                <a:effectRef idx="0">
                  <a:schemeClr val="accent1"/>
                </a:effectRef>
                <a:fontRef idx="minor">
                  <a:schemeClr val="tx1"/>
                </a:fontRef>
              </p:style>
            </p:cxnSp>
            <p:cxnSp>
              <p:nvCxnSpPr>
                <p:cNvPr id="81920" name="Straight Arrow Connector 81919"/>
                <p:cNvCxnSpPr/>
                <p:nvPr/>
              </p:nvCxnSpPr>
              <p:spPr>
                <a:xfrm flipH="1">
                  <a:off x="3939087" y="1888624"/>
                  <a:ext cx="527683"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81931" name="TextBox 81930"/>
              <p:cNvSpPr txBox="1"/>
              <p:nvPr/>
            </p:nvSpPr>
            <p:spPr>
              <a:xfrm>
                <a:off x="3765495" y="2686965"/>
                <a:ext cx="399468" cy="338554"/>
              </a:xfrm>
              <a:prstGeom prst="rect">
                <a:avLst/>
              </a:prstGeom>
              <a:noFill/>
            </p:spPr>
            <p:txBody>
              <a:bodyPr wrap="none" rtlCol="0">
                <a:spAutoFit/>
              </a:bodyPr>
              <a:lstStyle/>
              <a:p>
                <a:r>
                  <a:rPr lang="en-US" sz="1600" dirty="0" smtClean="0">
                    <a:latin typeface="Arial Narrow" pitchFamily="34" charset="0"/>
                  </a:rPr>
                  <a:t>No</a:t>
                </a:r>
                <a:endParaRPr lang="en-US" sz="1600" dirty="0">
                  <a:latin typeface="Arial Narrow" pitchFamily="34" charset="0"/>
                </a:endParaRPr>
              </a:p>
            </p:txBody>
          </p:sp>
          <p:sp>
            <p:nvSpPr>
              <p:cNvPr id="44" name="TextBox 43"/>
              <p:cNvSpPr txBox="1"/>
              <p:nvPr/>
            </p:nvSpPr>
            <p:spPr>
              <a:xfrm>
                <a:off x="3223258" y="3556218"/>
                <a:ext cx="459357" cy="338554"/>
              </a:xfrm>
              <a:prstGeom prst="rect">
                <a:avLst/>
              </a:prstGeom>
              <a:noFill/>
            </p:spPr>
            <p:txBody>
              <a:bodyPr wrap="none" rtlCol="0">
                <a:spAutoFit/>
              </a:bodyPr>
              <a:lstStyle/>
              <a:p>
                <a:r>
                  <a:rPr lang="en-US" sz="1600" dirty="0" smtClean="0">
                    <a:latin typeface="Arial Narrow" pitchFamily="34" charset="0"/>
                  </a:rPr>
                  <a:t>Yes</a:t>
                </a:r>
                <a:endParaRPr lang="en-US" sz="1600" dirty="0">
                  <a:latin typeface="Arial Narrow" pitchFamily="34" charset="0"/>
                </a:endParaRPr>
              </a:p>
            </p:txBody>
          </p:sp>
        </p:grpSp>
        <p:sp>
          <p:nvSpPr>
            <p:cNvPr id="46" name="TextBox 45"/>
            <p:cNvSpPr txBox="1"/>
            <p:nvPr/>
          </p:nvSpPr>
          <p:spPr>
            <a:xfrm>
              <a:off x="7090775" y="1150765"/>
              <a:ext cx="707245" cy="584775"/>
            </a:xfrm>
            <a:prstGeom prst="rect">
              <a:avLst/>
            </a:prstGeom>
            <a:noFill/>
          </p:spPr>
          <p:txBody>
            <a:bodyPr wrap="none" rtlCol="0">
              <a:spAutoFit/>
            </a:bodyPr>
            <a:lstStyle/>
            <a:p>
              <a:r>
                <a:rPr lang="en-US" sz="1600" dirty="0" smtClean="0">
                  <a:latin typeface="Arial Narrow" pitchFamily="34" charset="0"/>
                </a:rPr>
                <a:t>Design</a:t>
              </a:r>
            </a:p>
            <a:p>
              <a:r>
                <a:rPr lang="en-US" sz="1600" dirty="0" smtClean="0">
                  <a:latin typeface="Arial Narrow" pitchFamily="34" charset="0"/>
                </a:rPr>
                <a:t>Cycle</a:t>
              </a:r>
              <a:endParaRPr lang="en-US" sz="1600" dirty="0">
                <a:latin typeface="Arial Narrow" pitchFamily="34" charset="0"/>
              </a:endParaRPr>
            </a:p>
          </p:txBody>
        </p:sp>
      </p:grpSp>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5"/>
          <p:cNvSpPr>
            <a:spLocks noGrp="1" noChangeArrowheads="1"/>
          </p:cNvSpPr>
          <p:nvPr>
            <p:ph idx="1"/>
          </p:nvPr>
        </p:nvSpPr>
        <p:spPr>
          <a:xfrm>
            <a:off x="1038740" y="1347788"/>
            <a:ext cx="3671887" cy="3276600"/>
          </a:xfrm>
        </p:spPr>
        <p:txBody>
          <a:bodyPr/>
          <a:lstStyle/>
          <a:p>
            <a:pPr eaLnBrk="1" hangingPunct="1">
              <a:lnSpc>
                <a:spcPct val="85000"/>
              </a:lnSpc>
            </a:pPr>
            <a:r>
              <a:rPr lang="en-US" sz="2000" dirty="0" smtClean="0">
                <a:cs typeface="Arial" charset="0"/>
              </a:rPr>
              <a:t>Fixtures prevent movement of portions of the structure.</a:t>
            </a:r>
          </a:p>
          <a:p>
            <a:pPr eaLnBrk="1" hangingPunct="1">
              <a:lnSpc>
                <a:spcPct val="85000"/>
              </a:lnSpc>
            </a:pPr>
            <a:r>
              <a:rPr lang="en-US" sz="2000" dirty="0" smtClean="0">
                <a:cs typeface="Arial" charset="0"/>
              </a:rPr>
              <a:t>External Loads apply forces to the structure.</a:t>
            </a:r>
          </a:p>
        </p:txBody>
      </p:sp>
      <p:sp>
        <p:nvSpPr>
          <p:cNvPr id="82947" name="Rectangle 2"/>
          <p:cNvSpPr>
            <a:spLocks noGrp="1" noChangeArrowheads="1"/>
          </p:cNvSpPr>
          <p:nvPr>
            <p:ph type="title"/>
          </p:nvPr>
        </p:nvSpPr>
        <p:spPr>
          <a:xfrm>
            <a:off x="914381" y="316828"/>
            <a:ext cx="7920880" cy="374073"/>
          </a:xfrm>
        </p:spPr>
        <p:txBody>
          <a:bodyPr/>
          <a:lstStyle/>
          <a:p>
            <a:pPr eaLnBrk="1" hangingPunct="1"/>
            <a:r>
              <a:rPr lang="en-US" dirty="0" smtClean="0">
                <a:cs typeface="Arial" charset="0"/>
              </a:rPr>
              <a:t>Fixtures and External Loads</a:t>
            </a:r>
          </a:p>
        </p:txBody>
      </p:sp>
      <p:pic>
        <p:nvPicPr>
          <p:cNvPr id="82948" name="Picture 4" descr="gif"/>
          <p:cNvPicPr>
            <a:picLocks noChangeAspect="1" noChangeArrowheads="1"/>
          </p:cNvPicPr>
          <p:nvPr/>
        </p:nvPicPr>
        <p:blipFill>
          <a:blip r:embed="rId2" cstate="print"/>
          <a:srcRect/>
          <a:stretch>
            <a:fillRect/>
          </a:stretch>
        </p:blipFill>
        <p:spPr bwMode="auto">
          <a:xfrm>
            <a:off x="5301695" y="971551"/>
            <a:ext cx="2495550" cy="24669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5"/>
          <p:cNvSpPr>
            <a:spLocks noGrp="1" noChangeArrowheads="1"/>
          </p:cNvSpPr>
          <p:nvPr>
            <p:ph idx="1"/>
          </p:nvPr>
        </p:nvSpPr>
        <p:spPr>
          <a:xfrm>
            <a:off x="1039127" y="1311212"/>
            <a:ext cx="3503612" cy="3276600"/>
          </a:xfrm>
        </p:spPr>
        <p:txBody>
          <a:bodyPr/>
          <a:lstStyle/>
          <a:p>
            <a:pPr eaLnBrk="1" hangingPunct="1"/>
            <a:r>
              <a:rPr lang="en-US" sz="2000" dirty="0" smtClean="0">
                <a:cs typeface="Arial" charset="0"/>
              </a:rPr>
              <a:t>The material selected supplies data to the analysis in the form of numeric properties.</a:t>
            </a:r>
          </a:p>
        </p:txBody>
      </p:sp>
      <p:sp>
        <p:nvSpPr>
          <p:cNvPr id="83971" name="Rectangle 2"/>
          <p:cNvSpPr>
            <a:spLocks noGrp="1" noChangeArrowheads="1"/>
          </p:cNvSpPr>
          <p:nvPr>
            <p:ph type="title"/>
          </p:nvPr>
        </p:nvSpPr>
        <p:spPr>
          <a:xfrm>
            <a:off x="914381" y="314999"/>
            <a:ext cx="7920880" cy="374073"/>
          </a:xfrm>
        </p:spPr>
        <p:txBody>
          <a:bodyPr/>
          <a:lstStyle/>
          <a:p>
            <a:pPr eaLnBrk="1" hangingPunct="1"/>
            <a:r>
              <a:rPr lang="en-US" dirty="0" smtClean="0">
                <a:cs typeface="Arial" charset="0"/>
              </a:rPr>
              <a:t>Material</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8810" y="766715"/>
            <a:ext cx="4186145" cy="3133156"/>
          </a:xfrm>
          <a:prstGeom prst="rect">
            <a:avLst/>
          </a:prstGeom>
        </p:spPr>
      </p:pic>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5"/>
          <p:cNvSpPr>
            <a:spLocks noGrp="1" noChangeArrowheads="1"/>
          </p:cNvSpPr>
          <p:nvPr>
            <p:ph idx="1"/>
          </p:nvPr>
        </p:nvSpPr>
        <p:spPr>
          <a:xfrm>
            <a:off x="1038740" y="1347788"/>
            <a:ext cx="3722687" cy="3276600"/>
          </a:xfrm>
        </p:spPr>
        <p:txBody>
          <a:bodyPr/>
          <a:lstStyle/>
          <a:p>
            <a:pPr eaLnBrk="1" hangingPunct="1">
              <a:lnSpc>
                <a:spcPct val="85000"/>
              </a:lnSpc>
            </a:pPr>
            <a:r>
              <a:rPr lang="en-US" sz="2000" dirty="0" smtClean="0">
                <a:cs typeface="Arial" charset="0"/>
              </a:rPr>
              <a:t>Joints are automatically created at the intersections of the beam centerlines. </a:t>
            </a:r>
          </a:p>
        </p:txBody>
      </p:sp>
      <p:sp>
        <p:nvSpPr>
          <p:cNvPr id="84995" name="Rectangle 4"/>
          <p:cNvSpPr>
            <a:spLocks noGrp="1" noChangeArrowheads="1"/>
          </p:cNvSpPr>
          <p:nvPr>
            <p:ph type="title"/>
          </p:nvPr>
        </p:nvSpPr>
        <p:spPr>
          <a:xfrm>
            <a:off x="934192" y="315832"/>
            <a:ext cx="7920880" cy="374073"/>
          </a:xfrm>
        </p:spPr>
        <p:txBody>
          <a:bodyPr/>
          <a:lstStyle/>
          <a:p>
            <a:pPr eaLnBrk="1" hangingPunct="1"/>
            <a:r>
              <a:rPr lang="en-US" dirty="0" smtClean="0">
                <a:cs typeface="Arial" charset="0"/>
              </a:rPr>
              <a:t>Joints</a:t>
            </a: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1558" y="699001"/>
            <a:ext cx="4354437" cy="34943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904931" y="305855"/>
            <a:ext cx="7920880" cy="374073"/>
          </a:xfrm>
        </p:spPr>
        <p:txBody>
          <a:bodyPr/>
          <a:lstStyle/>
          <a:p>
            <a:pPr eaLnBrk="1" hangingPunct="1"/>
            <a:r>
              <a:rPr lang="en-US" dirty="0" smtClean="0">
                <a:cs typeface="Arial" charset="0"/>
              </a:rPr>
              <a:t>1 - Structure Design</a:t>
            </a:r>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5362" y="672348"/>
            <a:ext cx="4415551" cy="36353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6019" name="Rectangle 5"/>
          <p:cNvSpPr>
            <a:spLocks noGrp="1" noChangeArrowheads="1"/>
          </p:cNvSpPr>
          <p:nvPr>
            <p:ph idx="1"/>
          </p:nvPr>
        </p:nvSpPr>
        <p:spPr>
          <a:xfrm>
            <a:off x="1038696" y="1339759"/>
            <a:ext cx="3621087" cy="3276600"/>
          </a:xfrm>
        </p:spPr>
        <p:txBody>
          <a:bodyPr/>
          <a:lstStyle/>
          <a:p>
            <a:pPr eaLnBrk="1" hangingPunct="1">
              <a:lnSpc>
                <a:spcPct val="85000"/>
              </a:lnSpc>
            </a:pPr>
            <a:r>
              <a:rPr lang="en-US" sz="2000" dirty="0" smtClean="0">
                <a:cs typeface="Arial" charset="0"/>
              </a:rPr>
              <a:t>The fixtures are applied by selecting joints in the model.</a:t>
            </a:r>
          </a:p>
        </p:txBody>
      </p:sp>
      <p:sp>
        <p:nvSpPr>
          <p:cNvPr id="86020" name="Rectangle 4"/>
          <p:cNvSpPr>
            <a:spLocks noGrp="1" noChangeArrowheads="1"/>
          </p:cNvSpPr>
          <p:nvPr>
            <p:ph type="title"/>
          </p:nvPr>
        </p:nvSpPr>
        <p:spPr>
          <a:xfrm>
            <a:off x="914381" y="316828"/>
            <a:ext cx="7920880" cy="374073"/>
          </a:xfrm>
        </p:spPr>
        <p:txBody>
          <a:bodyPr/>
          <a:lstStyle/>
          <a:p>
            <a:pPr eaLnBrk="1" hangingPunct="1"/>
            <a:r>
              <a:rPr lang="en-US" dirty="0" smtClean="0">
                <a:cs typeface="Arial" charset="0"/>
              </a:rPr>
              <a:t>Fixtures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4705" y="421069"/>
            <a:ext cx="2033960" cy="3617781"/>
          </a:xfrm>
          <a:prstGeom prst="rect">
            <a:avLst/>
          </a:prstGeom>
        </p:spPr>
      </p:pic>
    </p:spTree>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6026" y="643455"/>
            <a:ext cx="4465059" cy="36598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7042" name="Rectangle 5"/>
          <p:cNvSpPr>
            <a:spLocks noGrp="1" noChangeArrowheads="1"/>
          </p:cNvSpPr>
          <p:nvPr>
            <p:ph idx="1"/>
          </p:nvPr>
        </p:nvSpPr>
        <p:spPr>
          <a:xfrm>
            <a:off x="1038740" y="1342790"/>
            <a:ext cx="3600450" cy="3276600"/>
          </a:xfrm>
        </p:spPr>
        <p:txBody>
          <a:bodyPr/>
          <a:lstStyle/>
          <a:p>
            <a:pPr eaLnBrk="1" hangingPunct="1">
              <a:lnSpc>
                <a:spcPct val="85000"/>
              </a:lnSpc>
            </a:pPr>
            <a:r>
              <a:rPr lang="en-US" sz="2000" dirty="0" smtClean="0">
                <a:cs typeface="Arial" charset="0"/>
              </a:rPr>
              <a:t>The External Loads are applied by selecting joints in the model.</a:t>
            </a:r>
          </a:p>
          <a:p>
            <a:pPr eaLnBrk="1" hangingPunct="1"/>
            <a:endParaRPr lang="en-US" sz="2000" dirty="0" smtClean="0">
              <a:latin typeface="Arial" charset="0"/>
              <a:cs typeface="Arial" charset="0"/>
            </a:endParaRPr>
          </a:p>
          <a:p>
            <a:pPr eaLnBrk="1" hangingPunct="1"/>
            <a:endParaRPr lang="en-US" sz="2000" dirty="0" smtClean="0">
              <a:latin typeface="Arial" charset="0"/>
              <a:cs typeface="Arial" charset="0"/>
            </a:endParaRPr>
          </a:p>
        </p:txBody>
      </p:sp>
      <p:sp>
        <p:nvSpPr>
          <p:cNvPr id="87043" name="Rectangle 4"/>
          <p:cNvSpPr>
            <a:spLocks noGrp="1" noChangeArrowheads="1"/>
          </p:cNvSpPr>
          <p:nvPr>
            <p:ph type="title"/>
          </p:nvPr>
        </p:nvSpPr>
        <p:spPr>
          <a:xfrm>
            <a:off x="914075" y="314999"/>
            <a:ext cx="7920880" cy="374073"/>
          </a:xfrm>
        </p:spPr>
        <p:txBody>
          <a:bodyPr/>
          <a:lstStyle/>
          <a:p>
            <a:pPr eaLnBrk="1" hangingPunct="1"/>
            <a:r>
              <a:rPr lang="en-US" dirty="0" smtClean="0">
                <a:cs typeface="Arial" charset="0"/>
              </a:rPr>
              <a:t>Loads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7757" y="536285"/>
            <a:ext cx="1994734" cy="3515310"/>
          </a:xfrm>
          <a:prstGeom prst="rect">
            <a:avLst/>
          </a:prstGeom>
        </p:spPr>
      </p:pic>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5"/>
          <p:cNvSpPr>
            <a:spLocks noGrp="1" noChangeArrowheads="1"/>
          </p:cNvSpPr>
          <p:nvPr>
            <p:ph idx="1"/>
          </p:nvPr>
        </p:nvSpPr>
        <p:spPr>
          <a:xfrm>
            <a:off x="1040908" y="1342778"/>
            <a:ext cx="4068762" cy="3275410"/>
          </a:xfrm>
        </p:spPr>
        <p:txBody>
          <a:bodyPr/>
          <a:lstStyle/>
          <a:p>
            <a:pPr eaLnBrk="1" hangingPunct="1">
              <a:lnSpc>
                <a:spcPct val="85000"/>
              </a:lnSpc>
            </a:pPr>
            <a:r>
              <a:rPr lang="en-US" sz="2000" dirty="0" smtClean="0">
                <a:cs typeface="Arial" charset="0"/>
              </a:rPr>
              <a:t>Meshing creates beam elements and nodes that represent the model shape. </a:t>
            </a:r>
          </a:p>
        </p:txBody>
      </p:sp>
      <p:sp>
        <p:nvSpPr>
          <p:cNvPr id="88067" name="Rectangle 4"/>
          <p:cNvSpPr>
            <a:spLocks noGrp="1" noChangeArrowheads="1"/>
          </p:cNvSpPr>
          <p:nvPr>
            <p:ph type="title"/>
          </p:nvPr>
        </p:nvSpPr>
        <p:spPr>
          <a:xfrm>
            <a:off x="914075" y="316828"/>
            <a:ext cx="7920880" cy="374073"/>
          </a:xfrm>
        </p:spPr>
        <p:txBody>
          <a:bodyPr/>
          <a:lstStyle/>
          <a:p>
            <a:pPr eaLnBrk="1" hangingPunct="1"/>
            <a:r>
              <a:rPr lang="en-US" dirty="0" smtClean="0">
                <a:cs typeface="Arial" charset="0"/>
              </a:rPr>
              <a:t>Mesh and Run</a:t>
            </a:r>
          </a:p>
        </p:txBody>
      </p:sp>
      <p:pic>
        <p:nvPicPr>
          <p:cNvPr id="88068" name="Picture 5" descr="Region Capture.JPG"/>
          <p:cNvPicPr>
            <a:picLocks noChangeAspect="1"/>
          </p:cNvPicPr>
          <p:nvPr/>
        </p:nvPicPr>
        <p:blipFill>
          <a:blip r:embed="rId2" cstate="print"/>
          <a:srcRect/>
          <a:stretch>
            <a:fillRect/>
          </a:stretch>
        </p:blipFill>
        <p:spPr bwMode="auto">
          <a:xfrm>
            <a:off x="4968876" y="670322"/>
            <a:ext cx="3941763" cy="2289572"/>
          </a:xfrm>
          <a:prstGeom prst="rect">
            <a:avLst/>
          </a:prstGeom>
          <a:noFill/>
          <a:ln w="9525">
            <a:noFill/>
            <a:miter lim="800000"/>
            <a:headEnd/>
            <a:tailEnd/>
          </a:ln>
        </p:spPr>
      </p:pic>
      <p:pic>
        <p:nvPicPr>
          <p:cNvPr id="88069" name="Picture 6" descr="Region Capture.JPG"/>
          <p:cNvPicPr>
            <a:picLocks noChangeAspect="1"/>
          </p:cNvPicPr>
          <p:nvPr/>
        </p:nvPicPr>
        <p:blipFill>
          <a:blip r:embed="rId3" cstate="print"/>
          <a:srcRect/>
          <a:stretch>
            <a:fillRect/>
          </a:stretch>
        </p:blipFill>
        <p:spPr bwMode="auto">
          <a:xfrm>
            <a:off x="1883650" y="2802180"/>
            <a:ext cx="1817846" cy="1618774"/>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4"/>
          <p:cNvSpPr>
            <a:spLocks noGrp="1" noChangeArrowheads="1"/>
          </p:cNvSpPr>
          <p:nvPr>
            <p:ph type="title"/>
          </p:nvPr>
        </p:nvSpPr>
        <p:spPr>
          <a:xfrm>
            <a:off x="932669" y="314999"/>
            <a:ext cx="7920880" cy="374073"/>
          </a:xfrm>
        </p:spPr>
        <p:txBody>
          <a:bodyPr/>
          <a:lstStyle/>
          <a:p>
            <a:pPr eaLnBrk="1" hangingPunct="1"/>
            <a:r>
              <a:rPr lang="en-US" dirty="0" smtClean="0">
                <a:cs typeface="Arial" charset="0"/>
              </a:rPr>
              <a:t>4 - Making Design Changes</a:t>
            </a:r>
          </a:p>
        </p:txBody>
      </p:sp>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5"/>
          <p:cNvSpPr>
            <a:spLocks noGrp="1" noChangeArrowheads="1"/>
          </p:cNvSpPr>
          <p:nvPr>
            <p:ph idx="1"/>
          </p:nvPr>
        </p:nvSpPr>
        <p:spPr>
          <a:xfrm>
            <a:off x="1038225" y="1265980"/>
            <a:ext cx="5343525" cy="3276600"/>
          </a:xfrm>
        </p:spPr>
        <p:txBody>
          <a:bodyPr/>
          <a:lstStyle/>
          <a:p>
            <a:pPr eaLnBrk="1" hangingPunct="1">
              <a:lnSpc>
                <a:spcPct val="85000"/>
              </a:lnSpc>
            </a:pPr>
            <a:r>
              <a:rPr lang="en-US" sz="2000" dirty="0" smtClean="0">
                <a:cs typeface="Arial" charset="0"/>
              </a:rPr>
              <a:t>Using different models, follow the changes in the model and the changes in capacity of the structure.</a:t>
            </a:r>
          </a:p>
        </p:txBody>
      </p:sp>
      <p:sp>
        <p:nvSpPr>
          <p:cNvPr id="90115" name="Rectangle 4"/>
          <p:cNvSpPr>
            <a:spLocks noGrp="1" noChangeArrowheads="1"/>
          </p:cNvSpPr>
          <p:nvPr>
            <p:ph type="title"/>
          </p:nvPr>
        </p:nvSpPr>
        <p:spPr>
          <a:xfrm>
            <a:off x="932669" y="315832"/>
            <a:ext cx="7920880" cy="374073"/>
          </a:xfrm>
        </p:spPr>
        <p:txBody>
          <a:bodyPr/>
          <a:lstStyle/>
          <a:p>
            <a:pPr eaLnBrk="1" hangingPunct="1"/>
            <a:r>
              <a:rPr lang="en-US" dirty="0" smtClean="0">
                <a:cs typeface="Arial" charset="0"/>
              </a:rPr>
              <a:t>Changes</a:t>
            </a:r>
          </a:p>
        </p:txBody>
      </p:sp>
      <p:pic>
        <p:nvPicPr>
          <p:cNvPr id="90116" name="Picture 7" descr="Region Capture.JPG"/>
          <p:cNvPicPr>
            <a:picLocks noChangeAspect="1"/>
          </p:cNvPicPr>
          <p:nvPr/>
        </p:nvPicPr>
        <p:blipFill>
          <a:blip r:embed="rId2" cstate="print">
            <a:clrChange>
              <a:clrFrom>
                <a:srgbClr val="FFFFFF"/>
              </a:clrFrom>
              <a:clrTo>
                <a:srgbClr val="FFFFFF">
                  <a:alpha val="0"/>
                </a:srgbClr>
              </a:clrTo>
            </a:clrChange>
          </a:blip>
          <a:srcRect/>
          <a:stretch>
            <a:fillRect/>
          </a:stretch>
        </p:blipFill>
        <p:spPr bwMode="auto">
          <a:xfrm>
            <a:off x="6420941" y="382665"/>
            <a:ext cx="1428750" cy="41719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4"/>
          <p:cNvSpPr>
            <a:spLocks noGrp="1" noChangeArrowheads="1"/>
          </p:cNvSpPr>
          <p:nvPr>
            <p:ph type="title"/>
          </p:nvPr>
        </p:nvSpPr>
        <p:spPr>
          <a:xfrm>
            <a:off x="923525" y="310166"/>
            <a:ext cx="7920880" cy="374073"/>
          </a:xfrm>
        </p:spPr>
        <p:txBody>
          <a:bodyPr/>
          <a:lstStyle/>
          <a:p>
            <a:pPr eaLnBrk="1" hangingPunct="1"/>
            <a:r>
              <a:rPr lang="en-US" dirty="0" smtClean="0">
                <a:cs typeface="Arial" charset="0"/>
              </a:rPr>
              <a:t>5 – Using an Assembly</a:t>
            </a:r>
          </a:p>
        </p:txBody>
      </p:sp>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5"/>
          <p:cNvSpPr>
            <a:spLocks noGrp="1" noChangeArrowheads="1"/>
          </p:cNvSpPr>
          <p:nvPr>
            <p:ph idx="1"/>
          </p:nvPr>
        </p:nvSpPr>
        <p:spPr>
          <a:xfrm>
            <a:off x="1044858" y="1347788"/>
            <a:ext cx="4191000" cy="3276600"/>
          </a:xfrm>
        </p:spPr>
        <p:txBody>
          <a:bodyPr/>
          <a:lstStyle/>
          <a:p>
            <a:pPr eaLnBrk="1" hangingPunct="1">
              <a:lnSpc>
                <a:spcPct val="85000"/>
              </a:lnSpc>
            </a:pPr>
            <a:r>
              <a:rPr lang="en-US" sz="2000" dirty="0" smtClean="0">
                <a:cs typeface="Arial" charset="0"/>
              </a:rPr>
              <a:t>In an assembly, components can be checked for collision, interference or clash. </a:t>
            </a:r>
          </a:p>
        </p:txBody>
      </p:sp>
      <p:sp>
        <p:nvSpPr>
          <p:cNvPr id="92163" name="Rectangle 4"/>
          <p:cNvSpPr>
            <a:spLocks noGrp="1" noChangeArrowheads="1"/>
          </p:cNvSpPr>
          <p:nvPr>
            <p:ph type="title"/>
          </p:nvPr>
        </p:nvSpPr>
        <p:spPr>
          <a:xfrm>
            <a:off x="934192" y="314999"/>
            <a:ext cx="7920880" cy="374073"/>
          </a:xfrm>
        </p:spPr>
        <p:txBody>
          <a:bodyPr/>
          <a:lstStyle/>
          <a:p>
            <a:pPr eaLnBrk="1" hangingPunct="1"/>
            <a:r>
              <a:rPr lang="en-US" dirty="0" smtClean="0">
                <a:cs typeface="Arial" charset="0"/>
              </a:rPr>
              <a:t>Collision Detection</a:t>
            </a:r>
          </a:p>
        </p:txBody>
      </p:sp>
      <p:pic>
        <p:nvPicPr>
          <p:cNvPr id="92164" name="Picture 6" descr="Region Capture.JPG"/>
          <p:cNvPicPr>
            <a:picLocks noChangeAspect="1"/>
          </p:cNvPicPr>
          <p:nvPr/>
        </p:nvPicPr>
        <p:blipFill>
          <a:blip r:embed="rId2" cstate="print"/>
          <a:srcRect/>
          <a:stretch>
            <a:fillRect/>
          </a:stretch>
        </p:blipFill>
        <p:spPr bwMode="auto">
          <a:xfrm>
            <a:off x="5091114" y="779361"/>
            <a:ext cx="3740849" cy="2982944"/>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5"/>
          <p:cNvSpPr>
            <a:spLocks noGrp="1" noChangeArrowheads="1"/>
          </p:cNvSpPr>
          <p:nvPr>
            <p:ph idx="1"/>
          </p:nvPr>
        </p:nvSpPr>
        <p:spPr>
          <a:xfrm>
            <a:off x="1038225" y="1332310"/>
            <a:ext cx="3824287" cy="3276600"/>
          </a:xfrm>
        </p:spPr>
        <p:txBody>
          <a:bodyPr/>
          <a:lstStyle/>
          <a:p>
            <a:pPr eaLnBrk="1" hangingPunct="1">
              <a:lnSpc>
                <a:spcPct val="85000"/>
              </a:lnSpc>
            </a:pPr>
            <a:r>
              <a:rPr lang="en-US" sz="2000" dirty="0" smtClean="0">
                <a:cs typeface="Arial" charset="0"/>
              </a:rPr>
              <a:t>The dimensions that define the shape of the model can also be used to change the size of the model.</a:t>
            </a:r>
          </a:p>
        </p:txBody>
      </p:sp>
      <p:sp>
        <p:nvSpPr>
          <p:cNvPr id="93187" name="Rectangle 4"/>
          <p:cNvSpPr>
            <a:spLocks noGrp="1" noChangeArrowheads="1"/>
          </p:cNvSpPr>
          <p:nvPr>
            <p:ph type="title"/>
          </p:nvPr>
        </p:nvSpPr>
        <p:spPr>
          <a:xfrm>
            <a:off x="934192" y="314999"/>
            <a:ext cx="7920880" cy="374073"/>
          </a:xfrm>
        </p:spPr>
        <p:txBody>
          <a:bodyPr/>
          <a:lstStyle/>
          <a:p>
            <a:pPr eaLnBrk="1" hangingPunct="1"/>
            <a:r>
              <a:rPr lang="en-US" dirty="0" smtClean="0">
                <a:cs typeface="Arial" charset="0"/>
              </a:rPr>
              <a:t>Changing Dimensions</a:t>
            </a:r>
          </a:p>
        </p:txBody>
      </p:sp>
      <p:pic>
        <p:nvPicPr>
          <p:cNvPr id="10242" name="Picture 2" descr="C:\Users\ijutras\Documents\.EDU Curriculum\Bridge Design Project\Support Files-Bridge Design Project\Art\Using_an_assembly_06.tif"/>
          <p:cNvPicPr>
            <a:picLocks noChangeAspect="1" noChangeArrowheads="1"/>
          </p:cNvPicPr>
          <p:nvPr/>
        </p:nvPicPr>
        <p:blipFill rotWithShape="1">
          <a:blip r:embed="rId2">
            <a:extLst>
              <a:ext uri="{28A0092B-C50C-407E-A947-70E740481C1C}">
                <a14:useLocalDpi xmlns:a14="http://schemas.microsoft.com/office/drawing/2010/main" val="0"/>
              </a:ext>
            </a:extLst>
          </a:blip>
          <a:srcRect t="31169"/>
          <a:stretch/>
        </p:blipFill>
        <p:spPr bwMode="auto">
          <a:xfrm>
            <a:off x="5071265" y="2187709"/>
            <a:ext cx="3853707" cy="193858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3501" y="1188159"/>
            <a:ext cx="1722799" cy="999549"/>
          </a:xfrm>
          <a:prstGeom prst="rect">
            <a:avLst/>
          </a:prstGeom>
        </p:spPr>
      </p:pic>
    </p:spTree>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4"/>
          <p:cNvSpPr>
            <a:spLocks noGrp="1" noChangeArrowheads="1"/>
          </p:cNvSpPr>
          <p:nvPr>
            <p:ph type="title"/>
          </p:nvPr>
        </p:nvSpPr>
        <p:spPr>
          <a:xfrm>
            <a:off x="932669" y="324143"/>
            <a:ext cx="7920880" cy="374073"/>
          </a:xfrm>
        </p:spPr>
        <p:txBody>
          <a:bodyPr/>
          <a:lstStyle/>
          <a:p>
            <a:pPr eaLnBrk="1" hangingPunct="1"/>
            <a:r>
              <a:rPr lang="en-US" dirty="0" smtClean="0">
                <a:cs typeface="Arial" charset="0"/>
              </a:rPr>
              <a:t>6 – Making Drawings of the Structure</a:t>
            </a:r>
          </a:p>
        </p:txBody>
      </p:sp>
    </p:spTree>
  </p:cSld>
  <p:clrMapOvr>
    <a:masterClrMapping/>
  </p:clrMapOvr>
  <p:transition>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5"/>
          <p:cNvSpPr>
            <a:spLocks noGrp="1" noChangeArrowheads="1"/>
          </p:cNvSpPr>
          <p:nvPr>
            <p:ph idx="1"/>
          </p:nvPr>
        </p:nvSpPr>
        <p:spPr>
          <a:xfrm>
            <a:off x="1041656" y="1315330"/>
            <a:ext cx="3905250" cy="3276600"/>
          </a:xfrm>
        </p:spPr>
        <p:txBody>
          <a:bodyPr/>
          <a:lstStyle/>
          <a:p>
            <a:pPr eaLnBrk="1" hangingPunct="1">
              <a:lnSpc>
                <a:spcPct val="85000"/>
              </a:lnSpc>
            </a:pPr>
            <a:r>
              <a:rPr lang="en-US" sz="2000" dirty="0" smtClean="0">
                <a:cs typeface="Arial" charset="0"/>
              </a:rPr>
              <a:t>The drawing includes a view of the model, a cut list and balloons.</a:t>
            </a:r>
          </a:p>
        </p:txBody>
      </p:sp>
      <p:sp>
        <p:nvSpPr>
          <p:cNvPr id="95235" name="Rectangle 4"/>
          <p:cNvSpPr>
            <a:spLocks noGrp="1" noChangeArrowheads="1"/>
          </p:cNvSpPr>
          <p:nvPr>
            <p:ph type="title"/>
          </p:nvPr>
        </p:nvSpPr>
        <p:spPr>
          <a:xfrm>
            <a:off x="914075" y="314999"/>
            <a:ext cx="7920880" cy="374073"/>
          </a:xfrm>
        </p:spPr>
        <p:txBody>
          <a:bodyPr/>
          <a:lstStyle/>
          <a:p>
            <a:pPr eaLnBrk="1" hangingPunct="1"/>
            <a:r>
              <a:rPr lang="en-US" dirty="0" smtClean="0">
                <a:cs typeface="Arial" charset="0"/>
              </a:rPr>
              <a:t>Drawings</a:t>
            </a:r>
          </a:p>
        </p:txBody>
      </p:sp>
      <p:pic>
        <p:nvPicPr>
          <p:cNvPr id="11266" name="Picture 2" descr="C:\Users\ijutras\Documents\.EDU Curriculum\Bridge Design Project\Support Files-Bridge Design Project\Language\English\Art_Local\drawing_10.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92892" y="728310"/>
            <a:ext cx="2910134" cy="37623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5"/>
          <p:cNvSpPr>
            <a:spLocks noGrp="1" noChangeArrowheads="1"/>
          </p:cNvSpPr>
          <p:nvPr>
            <p:ph idx="1"/>
          </p:nvPr>
        </p:nvSpPr>
        <p:spPr>
          <a:xfrm>
            <a:off x="1046417" y="1385887"/>
            <a:ext cx="2625725" cy="3276600"/>
          </a:xfrm>
        </p:spPr>
        <p:txBody>
          <a:bodyPr rtlCol="0">
            <a:noAutofit/>
          </a:bodyPr>
          <a:lstStyle/>
          <a:p>
            <a:pPr eaLnBrk="1" fontAlgn="auto" hangingPunct="1">
              <a:lnSpc>
                <a:spcPct val="85000"/>
              </a:lnSpc>
              <a:spcAft>
                <a:spcPts val="0"/>
              </a:spcAft>
              <a:defRPr/>
            </a:pPr>
            <a:r>
              <a:rPr lang="en-US" sz="2000" dirty="0" smtClean="0">
                <a:cs typeface="Arial" charset="0"/>
              </a:rPr>
              <a:t>Trusses are simple structures used as bridges for railroads, auto and foot traffic; capable of carrying large loads across spans. They consist of a road or rail surface, 2 walls and sometimes bracing between the walls.</a:t>
            </a:r>
          </a:p>
        </p:txBody>
      </p:sp>
      <p:sp>
        <p:nvSpPr>
          <p:cNvPr id="61443" name="Rectangle 4"/>
          <p:cNvSpPr>
            <a:spLocks noGrp="1" noChangeArrowheads="1"/>
          </p:cNvSpPr>
          <p:nvPr>
            <p:ph type="title"/>
          </p:nvPr>
        </p:nvSpPr>
        <p:spPr>
          <a:xfrm>
            <a:off x="934192" y="314999"/>
            <a:ext cx="7920880" cy="374073"/>
          </a:xfrm>
        </p:spPr>
        <p:txBody>
          <a:bodyPr/>
          <a:lstStyle/>
          <a:p>
            <a:pPr eaLnBrk="1" hangingPunct="1"/>
            <a:r>
              <a:rPr lang="en-US" dirty="0" smtClean="0">
                <a:cs typeface="Arial" charset="0"/>
              </a:rPr>
              <a:t>What are Trusses?</a:t>
            </a:r>
          </a:p>
        </p:txBody>
      </p:sp>
      <p:pic>
        <p:nvPicPr>
          <p:cNvPr id="61444" name="Picture 11" descr="Vertical"/>
          <p:cNvPicPr>
            <a:picLocks noChangeAspect="1" noChangeArrowheads="1"/>
          </p:cNvPicPr>
          <p:nvPr/>
        </p:nvPicPr>
        <p:blipFill>
          <a:blip r:embed="rId2" cstate="print"/>
          <a:srcRect/>
          <a:stretch>
            <a:fillRect/>
          </a:stretch>
        </p:blipFill>
        <p:spPr bwMode="auto">
          <a:xfrm>
            <a:off x="1112360" y="728310"/>
            <a:ext cx="2000250" cy="666750"/>
          </a:xfrm>
          <a:prstGeom prst="rect">
            <a:avLst/>
          </a:prstGeom>
          <a:noFill/>
          <a:ln w="9525">
            <a:noFill/>
            <a:miter lim="800000"/>
            <a:headEnd/>
            <a:tailEnd/>
          </a:ln>
        </p:spPr>
      </p:pic>
      <p:pic>
        <p:nvPicPr>
          <p:cNvPr id="61445" name="Picture 15" descr="33rd_rr_back__01wm"/>
          <p:cNvPicPr>
            <a:picLocks noChangeAspect="1" noChangeArrowheads="1"/>
          </p:cNvPicPr>
          <p:nvPr/>
        </p:nvPicPr>
        <p:blipFill>
          <a:blip r:embed="rId3" cstate="print"/>
          <a:srcRect/>
          <a:stretch>
            <a:fillRect/>
          </a:stretch>
        </p:blipFill>
        <p:spPr bwMode="auto">
          <a:xfrm>
            <a:off x="5225715" y="2840585"/>
            <a:ext cx="3302000" cy="1584960"/>
          </a:xfrm>
          <a:prstGeom prst="rect">
            <a:avLst/>
          </a:prstGeom>
          <a:noFill/>
          <a:ln w="9525">
            <a:noFill/>
            <a:miter lim="800000"/>
            <a:headEnd/>
            <a:tailEnd/>
          </a:ln>
        </p:spPr>
      </p:pic>
      <p:pic>
        <p:nvPicPr>
          <p:cNvPr id="61447" name="Picture 17" descr="herrs_rr_01_wm"/>
          <p:cNvPicPr>
            <a:picLocks noChangeAspect="1" noChangeArrowheads="1"/>
          </p:cNvPicPr>
          <p:nvPr/>
        </p:nvPicPr>
        <p:blipFill>
          <a:blip r:embed="rId4" cstate="print"/>
          <a:srcRect/>
          <a:stretch>
            <a:fillRect/>
          </a:stretch>
        </p:blipFill>
        <p:spPr bwMode="auto">
          <a:xfrm>
            <a:off x="5178575" y="805120"/>
            <a:ext cx="3810000" cy="1905000"/>
          </a:xfrm>
          <a:prstGeom prst="rect">
            <a:avLst/>
          </a:prstGeom>
          <a:noFill/>
          <a:ln w="9525">
            <a:noFill/>
            <a:miter lim="800000"/>
            <a:headEnd/>
            <a:tailEnd/>
          </a:ln>
        </p:spPr>
      </p:pic>
      <p:pic>
        <p:nvPicPr>
          <p:cNvPr id="61446" name="Picture 12" descr="truss_picture_1"/>
          <p:cNvPicPr>
            <a:picLocks noChangeAspect="1" noChangeArrowheads="1"/>
          </p:cNvPicPr>
          <p:nvPr/>
        </p:nvPicPr>
        <p:blipFill>
          <a:blip r:embed="rId5" cstate="print"/>
          <a:srcRect/>
          <a:stretch>
            <a:fillRect/>
          </a:stretch>
        </p:blipFill>
        <p:spPr bwMode="auto">
          <a:xfrm>
            <a:off x="3869136" y="1995675"/>
            <a:ext cx="1624584" cy="2438400"/>
          </a:xfrm>
          <a:prstGeom prst="rect">
            <a:avLst/>
          </a:prstGeom>
          <a:noFill/>
          <a:ln w="76200">
            <a:noFill/>
            <a:miter lim="800000"/>
            <a:headEnd/>
            <a:tailEnd/>
          </a:ln>
        </p:spPr>
      </p:pic>
    </p:spTree>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4"/>
          <p:cNvSpPr>
            <a:spLocks noGrp="1" noChangeArrowheads="1"/>
          </p:cNvSpPr>
          <p:nvPr>
            <p:ph type="title"/>
          </p:nvPr>
        </p:nvSpPr>
        <p:spPr>
          <a:xfrm>
            <a:off x="932669" y="316828"/>
            <a:ext cx="7920880" cy="374073"/>
          </a:xfrm>
        </p:spPr>
        <p:txBody>
          <a:bodyPr/>
          <a:lstStyle/>
          <a:p>
            <a:pPr eaLnBrk="1" hangingPunct="1"/>
            <a:r>
              <a:rPr lang="en-US" dirty="0" smtClean="0">
                <a:cs typeface="Arial" charset="0"/>
              </a:rPr>
              <a:t>7 – Reports and </a:t>
            </a:r>
            <a:r>
              <a:rPr lang="en-US" dirty="0" err="1" smtClean="0">
                <a:cs typeface="Arial" charset="0"/>
              </a:rPr>
              <a:t>eDrawings</a:t>
            </a:r>
            <a:endParaRPr lang="en-US" dirty="0" smtClean="0">
              <a:cs typeface="Arial" charset="0"/>
            </a:endParaRPr>
          </a:p>
        </p:txBody>
      </p:sp>
    </p:spTree>
  </p:cSld>
  <p:clrMapOvr>
    <a:masterClrMapping/>
  </p:clrMapOvr>
  <p:transition>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5"/>
          <p:cNvSpPr>
            <a:spLocks noGrp="1" noChangeArrowheads="1"/>
          </p:cNvSpPr>
          <p:nvPr>
            <p:ph idx="1"/>
          </p:nvPr>
        </p:nvSpPr>
        <p:spPr>
          <a:xfrm>
            <a:off x="1038211" y="1306116"/>
            <a:ext cx="3413125" cy="3276600"/>
          </a:xfrm>
        </p:spPr>
        <p:txBody>
          <a:bodyPr/>
          <a:lstStyle/>
          <a:p>
            <a:pPr eaLnBrk="1" hangingPunct="1">
              <a:lnSpc>
                <a:spcPct val="85000"/>
              </a:lnSpc>
            </a:pPr>
            <a:r>
              <a:rPr lang="en-US" sz="2000" dirty="0" smtClean="0">
                <a:cs typeface="Arial" charset="0"/>
              </a:rPr>
              <a:t>HTML (web format) reports can be generated from the post-processor data.</a:t>
            </a:r>
          </a:p>
          <a:p>
            <a:pPr eaLnBrk="1" hangingPunct="1">
              <a:lnSpc>
                <a:spcPct val="85000"/>
              </a:lnSpc>
            </a:pPr>
            <a:r>
              <a:rPr lang="en-US" sz="2000" dirty="0" smtClean="0">
                <a:cs typeface="Arial" charset="0"/>
              </a:rPr>
              <a:t>An </a:t>
            </a:r>
            <a:r>
              <a:rPr lang="en-US" sz="2000" dirty="0" err="1" smtClean="0">
                <a:cs typeface="Arial" charset="0"/>
              </a:rPr>
              <a:t>eDrawing</a:t>
            </a:r>
            <a:r>
              <a:rPr lang="en-US" sz="2000" dirty="0" smtClean="0">
                <a:cs typeface="Arial" charset="0"/>
              </a:rPr>
              <a:t> can be used to send information to other users. </a:t>
            </a:r>
          </a:p>
        </p:txBody>
      </p:sp>
      <p:sp>
        <p:nvSpPr>
          <p:cNvPr id="97283" name="Rectangle 4"/>
          <p:cNvSpPr>
            <a:spLocks noGrp="1" noChangeArrowheads="1"/>
          </p:cNvSpPr>
          <p:nvPr>
            <p:ph type="title"/>
          </p:nvPr>
        </p:nvSpPr>
        <p:spPr>
          <a:xfrm>
            <a:off x="932669" y="314999"/>
            <a:ext cx="7920880" cy="374073"/>
          </a:xfrm>
        </p:spPr>
        <p:txBody>
          <a:bodyPr/>
          <a:lstStyle/>
          <a:p>
            <a:pPr eaLnBrk="1" hangingPunct="1"/>
            <a:r>
              <a:rPr lang="en-US" dirty="0" err="1" smtClean="0">
                <a:cs typeface="Arial" charset="0"/>
              </a:rPr>
              <a:t>eDrawings</a:t>
            </a:r>
            <a:endParaRPr lang="en-US" dirty="0" smtClean="0">
              <a:cs typeface="Arial"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40835" y="392130"/>
            <a:ext cx="3590555" cy="3915925"/>
          </a:xfrm>
          <a:prstGeom prst="rect">
            <a:avLst/>
          </a:prstGeom>
        </p:spPr>
      </p:pic>
    </p:spTree>
  </p:cSld>
  <p:clrMapOvr>
    <a:masterClrMapping/>
  </p:clrMapOvr>
  <p:transition>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4"/>
          <p:cNvSpPr>
            <a:spLocks noGrp="1" noChangeArrowheads="1"/>
          </p:cNvSpPr>
          <p:nvPr>
            <p:ph type="title"/>
          </p:nvPr>
        </p:nvSpPr>
        <p:spPr>
          <a:xfrm>
            <a:off x="932363" y="316828"/>
            <a:ext cx="7920880" cy="374073"/>
          </a:xfrm>
        </p:spPr>
        <p:txBody>
          <a:bodyPr/>
          <a:lstStyle/>
          <a:p>
            <a:pPr eaLnBrk="1" hangingPunct="1"/>
            <a:r>
              <a:rPr lang="en-US" dirty="0" smtClean="0">
                <a:cs typeface="Arial" charset="0"/>
              </a:rPr>
              <a:t>8 – Building and Testing the Structure</a:t>
            </a:r>
          </a:p>
        </p:txBody>
      </p:sp>
    </p:spTree>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3" descr="C:\Users\ijutras\Documents\.EDU Curriculum\Bridge Design Project\Support Files-Bridge Design Project\Language\English\Art_Local\measuring chart.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40100" y="459475"/>
            <a:ext cx="3475641" cy="2686671"/>
          </a:xfrm>
          <a:prstGeom prst="rect">
            <a:avLst/>
          </a:prstGeom>
          <a:noFill/>
          <a:extLst>
            <a:ext uri="{909E8E84-426E-40DD-AFC4-6F175D3DCCD1}">
              <a14:hiddenFill xmlns:a14="http://schemas.microsoft.com/office/drawing/2010/main">
                <a:solidFill>
                  <a:srgbClr val="FFFFFF"/>
                </a:solidFill>
              </a14:hiddenFill>
            </a:ext>
          </a:extLst>
        </p:spPr>
      </p:pic>
      <p:sp>
        <p:nvSpPr>
          <p:cNvPr id="99331" name="Rectangle 5"/>
          <p:cNvSpPr>
            <a:spLocks noGrp="1" noChangeArrowheads="1"/>
          </p:cNvSpPr>
          <p:nvPr>
            <p:ph idx="1"/>
          </p:nvPr>
        </p:nvSpPr>
        <p:spPr>
          <a:xfrm>
            <a:off x="1038740" y="1347788"/>
            <a:ext cx="3844925" cy="3276600"/>
          </a:xfrm>
        </p:spPr>
        <p:txBody>
          <a:bodyPr/>
          <a:lstStyle/>
          <a:p>
            <a:pPr eaLnBrk="1" hangingPunct="1">
              <a:lnSpc>
                <a:spcPct val="85000"/>
              </a:lnSpc>
            </a:pPr>
            <a:r>
              <a:rPr lang="en-US" sz="2000" dirty="0" smtClean="0">
                <a:cs typeface="Arial" charset="0"/>
              </a:rPr>
              <a:t>The PDF files </a:t>
            </a:r>
            <a:r>
              <a:rPr lang="en-US" sz="2000" i="1" dirty="0" smtClean="0">
                <a:cs typeface="Arial" charset="0"/>
              </a:rPr>
              <a:t>Measuring Chart</a:t>
            </a:r>
            <a:r>
              <a:rPr lang="en-US" sz="2000" dirty="0" smtClean="0">
                <a:cs typeface="Arial" charset="0"/>
              </a:rPr>
              <a:t> and </a:t>
            </a:r>
            <a:r>
              <a:rPr lang="en-US" sz="2000" i="1" dirty="0" smtClean="0">
                <a:cs typeface="Arial" charset="0"/>
              </a:rPr>
              <a:t>Construction Guide</a:t>
            </a:r>
            <a:r>
              <a:rPr lang="en-US" sz="2000" dirty="0" smtClean="0">
                <a:cs typeface="Arial" charset="0"/>
              </a:rPr>
              <a:t> can be used to make construction easier. </a:t>
            </a:r>
          </a:p>
        </p:txBody>
      </p:sp>
      <p:sp>
        <p:nvSpPr>
          <p:cNvPr id="99332" name="Rectangle 4"/>
          <p:cNvSpPr>
            <a:spLocks noGrp="1" noChangeArrowheads="1"/>
          </p:cNvSpPr>
          <p:nvPr>
            <p:ph type="title"/>
          </p:nvPr>
        </p:nvSpPr>
        <p:spPr>
          <a:xfrm>
            <a:off x="923525" y="315832"/>
            <a:ext cx="7920880" cy="374073"/>
          </a:xfrm>
        </p:spPr>
        <p:txBody>
          <a:bodyPr/>
          <a:lstStyle/>
          <a:p>
            <a:pPr eaLnBrk="1" hangingPunct="1"/>
            <a:r>
              <a:rPr lang="en-US" dirty="0" smtClean="0">
                <a:cs typeface="Arial" charset="0"/>
              </a:rPr>
              <a:t>Construction Aids</a:t>
            </a:r>
          </a:p>
        </p:txBody>
      </p:sp>
      <p:pic>
        <p:nvPicPr>
          <p:cNvPr id="13314" name="Picture 2" descr="C:\Users\ijutras\Documents\.EDU Curriculum\Bridge Design Project\Support Files-Bridge Design Project\Language\English\Art_Local\construction_guide_pdf.ti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275"/>
          <a:stretch/>
        </p:blipFill>
        <p:spPr bwMode="auto">
          <a:xfrm>
            <a:off x="2267701" y="2494940"/>
            <a:ext cx="2907804" cy="191886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5"/>
          <p:cNvSpPr>
            <a:spLocks noGrp="1" noChangeArrowheads="1"/>
          </p:cNvSpPr>
          <p:nvPr>
            <p:ph idx="1"/>
          </p:nvPr>
        </p:nvSpPr>
        <p:spPr>
          <a:xfrm>
            <a:off x="1044589" y="1347788"/>
            <a:ext cx="3671887" cy="3276600"/>
          </a:xfrm>
        </p:spPr>
        <p:txBody>
          <a:bodyPr/>
          <a:lstStyle/>
          <a:p>
            <a:pPr eaLnBrk="1" hangingPunct="1">
              <a:lnSpc>
                <a:spcPct val="85000"/>
              </a:lnSpc>
            </a:pPr>
            <a:r>
              <a:rPr lang="en-US" sz="2000" dirty="0" smtClean="0">
                <a:cs typeface="Arial" charset="0"/>
              </a:rPr>
              <a:t>Distribute 1/8" x 1/8" x 24" balsa sticks, glue and cutters.</a:t>
            </a:r>
          </a:p>
          <a:p>
            <a:pPr eaLnBrk="1" hangingPunct="1">
              <a:lnSpc>
                <a:spcPct val="85000"/>
              </a:lnSpc>
            </a:pPr>
            <a:r>
              <a:rPr lang="en-US" sz="2000" dirty="0" smtClean="0">
                <a:cs typeface="Arial" charset="0"/>
              </a:rPr>
              <a:t>Cut, glue and assemble structure per instructions.</a:t>
            </a:r>
          </a:p>
        </p:txBody>
      </p:sp>
      <p:sp>
        <p:nvSpPr>
          <p:cNvPr id="100355" name="Rectangle 4"/>
          <p:cNvSpPr>
            <a:spLocks noGrp="1" noChangeArrowheads="1"/>
          </p:cNvSpPr>
          <p:nvPr>
            <p:ph type="title"/>
          </p:nvPr>
        </p:nvSpPr>
        <p:spPr>
          <a:xfrm>
            <a:off x="914075" y="316828"/>
            <a:ext cx="7920880" cy="374073"/>
          </a:xfrm>
        </p:spPr>
        <p:txBody>
          <a:bodyPr/>
          <a:lstStyle/>
          <a:p>
            <a:pPr eaLnBrk="1" hangingPunct="1"/>
            <a:r>
              <a:rPr lang="en-US" dirty="0" smtClean="0">
                <a:cs typeface="Arial" charset="0"/>
              </a:rPr>
              <a:t>Building the Structure</a:t>
            </a:r>
          </a:p>
        </p:txBody>
      </p:sp>
      <p:pic>
        <p:nvPicPr>
          <p:cNvPr id="100356" name="Picture 7" descr="partial_bridge_1"/>
          <p:cNvPicPr>
            <a:picLocks noChangeAspect="1" noChangeArrowheads="1"/>
          </p:cNvPicPr>
          <p:nvPr/>
        </p:nvPicPr>
        <p:blipFill>
          <a:blip r:embed="rId2" cstate="print"/>
          <a:srcRect/>
          <a:stretch>
            <a:fillRect/>
          </a:stretch>
        </p:blipFill>
        <p:spPr bwMode="auto">
          <a:xfrm>
            <a:off x="4755686" y="1028700"/>
            <a:ext cx="3487473" cy="261839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4"/>
          <p:cNvSpPr>
            <a:spLocks noGrp="1" noChangeArrowheads="1"/>
          </p:cNvSpPr>
          <p:nvPr>
            <p:ph idx="1"/>
          </p:nvPr>
        </p:nvSpPr>
        <p:spPr>
          <a:xfrm>
            <a:off x="1038675" y="1347788"/>
            <a:ext cx="4475162" cy="3276600"/>
          </a:xfrm>
        </p:spPr>
        <p:txBody>
          <a:bodyPr/>
          <a:lstStyle/>
          <a:p>
            <a:pPr marL="649224" indent="-457200" eaLnBrk="1" hangingPunct="1">
              <a:lnSpc>
                <a:spcPct val="85000"/>
              </a:lnSpc>
              <a:buFontTx/>
              <a:buAutoNum type="arabicPeriod"/>
            </a:pPr>
            <a:r>
              <a:rPr lang="en-US" sz="2000" dirty="0" smtClean="0">
                <a:cs typeface="Arial" charset="0"/>
              </a:rPr>
              <a:t>Set up sawhorses or tables to represent the 350 mm span.</a:t>
            </a:r>
          </a:p>
          <a:p>
            <a:pPr marL="649224" indent="-457200" eaLnBrk="1" hangingPunct="1">
              <a:lnSpc>
                <a:spcPct val="85000"/>
              </a:lnSpc>
              <a:buFontTx/>
              <a:buAutoNum type="arabicPeriod"/>
            </a:pPr>
            <a:r>
              <a:rPr lang="en-US" sz="2000" dirty="0" smtClean="0">
                <a:cs typeface="Arial" charset="0"/>
              </a:rPr>
              <a:t>Place the bridge and load plate across the sawhorses or tables.</a:t>
            </a:r>
          </a:p>
          <a:p>
            <a:pPr marL="649224" indent="-457200" eaLnBrk="1" hangingPunct="1">
              <a:lnSpc>
                <a:spcPct val="85000"/>
              </a:lnSpc>
              <a:buFontTx/>
              <a:buAutoNum type="arabicPeriod"/>
            </a:pPr>
            <a:r>
              <a:rPr lang="en-US" sz="2000" dirty="0" smtClean="0">
                <a:cs typeface="Arial" charset="0"/>
              </a:rPr>
              <a:t>Make sure to wear eye protection!</a:t>
            </a:r>
          </a:p>
        </p:txBody>
      </p:sp>
      <p:sp>
        <p:nvSpPr>
          <p:cNvPr id="101379" name="Rectangle 2"/>
          <p:cNvSpPr>
            <a:spLocks noGrp="1" noChangeArrowheads="1"/>
          </p:cNvSpPr>
          <p:nvPr>
            <p:ph type="title"/>
          </p:nvPr>
        </p:nvSpPr>
        <p:spPr>
          <a:xfrm>
            <a:off x="932363" y="315832"/>
            <a:ext cx="7920880" cy="374073"/>
          </a:xfrm>
        </p:spPr>
        <p:txBody>
          <a:bodyPr/>
          <a:lstStyle/>
          <a:p>
            <a:pPr eaLnBrk="1" hangingPunct="1"/>
            <a:r>
              <a:rPr lang="en-US" dirty="0" smtClean="0">
                <a:cs typeface="Arial" charset="0"/>
              </a:rPr>
              <a:t>Testing the Structure (setup)</a:t>
            </a:r>
          </a:p>
        </p:txBody>
      </p:sp>
      <p:pic>
        <p:nvPicPr>
          <p:cNvPr id="101380" name="Picture 10"/>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489842" y="2795597"/>
            <a:ext cx="1630624" cy="1696403"/>
          </a:xfrm>
          <a:prstGeom prst="rect">
            <a:avLst/>
          </a:prstGeom>
          <a:noFill/>
          <a:ln w="9525">
            <a:noFill/>
            <a:miter lim="800000"/>
            <a:headEnd/>
            <a:tailEnd/>
          </a:ln>
        </p:spPr>
      </p:pic>
      <p:pic>
        <p:nvPicPr>
          <p:cNvPr id="101381" name="Picture 11" descr="setup_sawhorses_01"/>
          <p:cNvPicPr>
            <a:picLocks noChangeAspect="1" noChangeArrowheads="1"/>
          </p:cNvPicPr>
          <p:nvPr/>
        </p:nvPicPr>
        <p:blipFill>
          <a:blip r:embed="rId3" cstate="print"/>
          <a:srcRect/>
          <a:stretch>
            <a:fillRect/>
          </a:stretch>
        </p:blipFill>
        <p:spPr bwMode="auto">
          <a:xfrm>
            <a:off x="6500340" y="651500"/>
            <a:ext cx="2449830" cy="2141220"/>
          </a:xfrm>
          <a:prstGeom prst="rect">
            <a:avLst/>
          </a:prstGeom>
          <a:noFill/>
          <a:ln w="9525">
            <a:noFill/>
            <a:miter lim="800000"/>
            <a:headEnd/>
            <a:tailEnd/>
          </a:ln>
        </p:spPr>
      </p:pic>
      <p:pic>
        <p:nvPicPr>
          <p:cNvPr id="101382" name="Picture 12" descr="goggles"/>
          <p:cNvPicPr>
            <a:picLocks noChangeAspect="1" noChangeArrowheads="1"/>
          </p:cNvPicPr>
          <p:nvPr/>
        </p:nvPicPr>
        <p:blipFill>
          <a:blip r:embed="rId4" cstate="print"/>
          <a:srcRect/>
          <a:stretch>
            <a:fillRect/>
          </a:stretch>
        </p:blipFill>
        <p:spPr bwMode="auto">
          <a:xfrm>
            <a:off x="3336925" y="3305175"/>
            <a:ext cx="1424940" cy="103936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3"/>
          <p:cNvSpPr>
            <a:spLocks noGrp="1" noChangeArrowheads="1"/>
          </p:cNvSpPr>
          <p:nvPr>
            <p:ph idx="1"/>
          </p:nvPr>
        </p:nvSpPr>
        <p:spPr>
          <a:xfrm>
            <a:off x="1038740" y="1347788"/>
            <a:ext cx="3671887" cy="3276600"/>
          </a:xfrm>
        </p:spPr>
        <p:txBody>
          <a:bodyPr/>
          <a:lstStyle/>
          <a:p>
            <a:pPr marL="649224" indent="-457200" eaLnBrk="1" hangingPunct="1">
              <a:lnSpc>
                <a:spcPct val="85000"/>
              </a:lnSpc>
              <a:buClr>
                <a:schemeClr val="tx1"/>
              </a:buClr>
              <a:buFontTx/>
              <a:buAutoNum type="arabicPeriod" startAt="4"/>
            </a:pPr>
            <a:r>
              <a:rPr lang="en-US" sz="2000" dirty="0" smtClean="0">
                <a:cs typeface="Arial" charset="0"/>
              </a:rPr>
              <a:t>Use a drawstring bag or bucket with wire attached.</a:t>
            </a:r>
          </a:p>
          <a:p>
            <a:pPr marL="649224" indent="-457200" eaLnBrk="1" hangingPunct="1">
              <a:lnSpc>
                <a:spcPct val="85000"/>
              </a:lnSpc>
              <a:buClr>
                <a:schemeClr val="tx1"/>
              </a:buClr>
              <a:buFontTx/>
              <a:buAutoNum type="arabicPeriod" startAt="4"/>
            </a:pPr>
            <a:r>
              <a:rPr lang="en-US" sz="2000" dirty="0" smtClean="0">
                <a:cs typeface="Arial" charset="0"/>
              </a:rPr>
              <a:t>Pass drawstring or wire through hole in load plate and pin in place.</a:t>
            </a:r>
          </a:p>
          <a:p>
            <a:pPr marL="649224" indent="-457200" eaLnBrk="1" hangingPunct="1">
              <a:lnSpc>
                <a:spcPct val="85000"/>
              </a:lnSpc>
              <a:buClr>
                <a:schemeClr val="tx1"/>
              </a:buClr>
              <a:buFontTx/>
              <a:buAutoNum type="arabicPeriod" startAt="4"/>
            </a:pPr>
            <a:r>
              <a:rPr lang="en-US" sz="2000" dirty="0" smtClean="0">
                <a:cs typeface="Arial" charset="0"/>
              </a:rPr>
              <a:t>Load bag or bucket with weighted objects until breakage occurs.</a:t>
            </a:r>
          </a:p>
        </p:txBody>
      </p:sp>
      <p:sp>
        <p:nvSpPr>
          <p:cNvPr id="102403" name="Rectangle 2"/>
          <p:cNvSpPr>
            <a:spLocks noGrp="1" noChangeArrowheads="1"/>
          </p:cNvSpPr>
          <p:nvPr>
            <p:ph type="title"/>
          </p:nvPr>
        </p:nvSpPr>
        <p:spPr>
          <a:xfrm>
            <a:off x="934192" y="311995"/>
            <a:ext cx="7920880" cy="374073"/>
          </a:xfrm>
        </p:spPr>
        <p:txBody>
          <a:bodyPr/>
          <a:lstStyle/>
          <a:p>
            <a:pPr eaLnBrk="1" hangingPunct="1"/>
            <a:r>
              <a:rPr lang="en-US" dirty="0" smtClean="0">
                <a:cs typeface="Arial" charset="0"/>
              </a:rPr>
              <a:t>Testing the Structure (test weight)</a:t>
            </a:r>
          </a:p>
        </p:txBody>
      </p:sp>
      <p:pic>
        <p:nvPicPr>
          <p:cNvPr id="102404" name="Picture 4" descr="bag_1"/>
          <p:cNvPicPr>
            <a:picLocks noChangeAspect="1" noChangeArrowheads="1"/>
          </p:cNvPicPr>
          <p:nvPr/>
        </p:nvPicPr>
        <p:blipFill>
          <a:blip r:embed="rId2" cstate="print"/>
          <a:srcRect/>
          <a:stretch>
            <a:fillRect/>
          </a:stretch>
        </p:blipFill>
        <p:spPr bwMode="auto">
          <a:xfrm>
            <a:off x="4955440" y="1028700"/>
            <a:ext cx="2174900" cy="1631871"/>
          </a:xfrm>
          <a:prstGeom prst="rect">
            <a:avLst/>
          </a:prstGeom>
          <a:noFill/>
          <a:ln w="9525">
            <a:noFill/>
            <a:miter lim="800000"/>
            <a:headEnd/>
            <a:tailEnd/>
          </a:ln>
        </p:spPr>
      </p:pic>
      <p:pic>
        <p:nvPicPr>
          <p:cNvPr id="102405" name="Picture 5" descr="bucket_5"/>
          <p:cNvPicPr>
            <a:picLocks noChangeAspect="1" noChangeArrowheads="1"/>
          </p:cNvPicPr>
          <p:nvPr/>
        </p:nvPicPr>
        <p:blipFill>
          <a:blip r:embed="rId3" cstate="print"/>
          <a:srcRect/>
          <a:stretch>
            <a:fillRect/>
          </a:stretch>
        </p:blipFill>
        <p:spPr bwMode="auto">
          <a:xfrm>
            <a:off x="4944479" y="2763775"/>
            <a:ext cx="2174900" cy="1631871"/>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4"/>
          <p:cNvSpPr>
            <a:spLocks noGrp="1" noChangeArrowheads="1"/>
          </p:cNvSpPr>
          <p:nvPr>
            <p:ph type="title"/>
          </p:nvPr>
        </p:nvSpPr>
        <p:spPr>
          <a:xfrm>
            <a:off x="932669" y="314999"/>
            <a:ext cx="7920880" cy="374073"/>
          </a:xfrm>
        </p:spPr>
        <p:txBody>
          <a:bodyPr/>
          <a:lstStyle/>
          <a:p>
            <a:pPr eaLnBrk="1" hangingPunct="1"/>
            <a:r>
              <a:rPr lang="en-US" dirty="0" smtClean="0">
                <a:cs typeface="Arial" charset="0"/>
              </a:rPr>
              <a:t>9 – </a:t>
            </a:r>
            <a:r>
              <a:rPr lang="en-US" dirty="0" err="1" smtClean="0">
                <a:cs typeface="Arial" charset="0"/>
              </a:rPr>
              <a:t>Weldment</a:t>
            </a:r>
            <a:r>
              <a:rPr lang="en-US" dirty="0" smtClean="0">
                <a:cs typeface="Arial" charset="0"/>
              </a:rPr>
              <a:t> Profiles and Structural Members</a:t>
            </a:r>
          </a:p>
        </p:txBody>
      </p:sp>
    </p:spTree>
  </p:cSld>
  <p:clrMapOvr>
    <a:masterClrMapping/>
  </p:clrMapOvr>
  <p:transition>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5"/>
          <p:cNvSpPr>
            <a:spLocks noGrp="1" noChangeArrowheads="1"/>
          </p:cNvSpPr>
          <p:nvPr>
            <p:ph idx="1"/>
          </p:nvPr>
        </p:nvSpPr>
        <p:spPr>
          <a:xfrm>
            <a:off x="1039181" y="1347788"/>
            <a:ext cx="3632833" cy="3276600"/>
          </a:xfrm>
        </p:spPr>
        <p:txBody>
          <a:bodyPr>
            <a:normAutofit lnSpcReduction="10000"/>
          </a:bodyPr>
          <a:lstStyle/>
          <a:p>
            <a:pPr eaLnBrk="1" hangingPunct="1">
              <a:lnSpc>
                <a:spcPct val="95000"/>
              </a:lnSpc>
            </a:pPr>
            <a:r>
              <a:rPr lang="en-US" sz="2000" dirty="0" smtClean="0">
                <a:cs typeface="Arial" charset="0"/>
              </a:rPr>
              <a:t>2D sketches saved as library features.</a:t>
            </a:r>
          </a:p>
          <a:p>
            <a:pPr eaLnBrk="1" hangingPunct="1">
              <a:lnSpc>
                <a:spcPct val="95000"/>
              </a:lnSpc>
            </a:pPr>
            <a:r>
              <a:rPr lang="en-US" sz="2000" dirty="0" smtClean="0">
                <a:cs typeface="Arial" charset="0"/>
              </a:rPr>
              <a:t>Must be placed in folder under the main </a:t>
            </a:r>
            <a:r>
              <a:rPr lang="en-US" sz="2000" i="1" dirty="0" err="1" smtClean="0">
                <a:cs typeface="Arial" charset="0"/>
              </a:rPr>
              <a:t>weldment</a:t>
            </a:r>
            <a:r>
              <a:rPr lang="en-US" sz="2000" i="1" dirty="0" smtClean="0">
                <a:cs typeface="Arial" charset="0"/>
              </a:rPr>
              <a:t> profiles</a:t>
            </a:r>
            <a:r>
              <a:rPr lang="en-US" sz="2000" dirty="0" smtClean="0">
                <a:cs typeface="Arial" charset="0"/>
              </a:rPr>
              <a:t> folder.</a:t>
            </a:r>
          </a:p>
          <a:p>
            <a:pPr eaLnBrk="1" hangingPunct="1">
              <a:lnSpc>
                <a:spcPct val="95000"/>
              </a:lnSpc>
            </a:pPr>
            <a:r>
              <a:rPr lang="en-US" sz="2000" dirty="0" smtClean="0">
                <a:cs typeface="Arial" charset="0"/>
              </a:rPr>
              <a:t>The default </a:t>
            </a:r>
            <a:r>
              <a:rPr lang="en-US" sz="2000" dirty="0" err="1" smtClean="0">
                <a:cs typeface="Arial" charset="0"/>
              </a:rPr>
              <a:t>weldment</a:t>
            </a:r>
            <a:r>
              <a:rPr lang="en-US" sz="2000" dirty="0" smtClean="0">
                <a:cs typeface="Arial" charset="0"/>
              </a:rPr>
              <a:t> profiles are structural steel shapes.</a:t>
            </a:r>
          </a:p>
          <a:p>
            <a:pPr eaLnBrk="1" hangingPunct="1">
              <a:lnSpc>
                <a:spcPct val="95000"/>
              </a:lnSpc>
            </a:pPr>
            <a:r>
              <a:rPr lang="en-US" sz="2000" dirty="0" smtClean="0">
                <a:cs typeface="Arial" charset="0"/>
              </a:rPr>
              <a:t>General purpose </a:t>
            </a:r>
            <a:r>
              <a:rPr lang="en-US" sz="2000" dirty="0" err="1" smtClean="0">
                <a:cs typeface="Arial" charset="0"/>
              </a:rPr>
              <a:t>weldment</a:t>
            </a:r>
            <a:r>
              <a:rPr lang="en-US" sz="2000" dirty="0" smtClean="0">
                <a:cs typeface="Arial" charset="0"/>
              </a:rPr>
              <a:t> profiles should have an endpoint or point at any possible placement option (see the default types).</a:t>
            </a:r>
          </a:p>
        </p:txBody>
      </p:sp>
      <p:sp>
        <p:nvSpPr>
          <p:cNvPr id="104451" name="Rectangle 4"/>
          <p:cNvSpPr>
            <a:spLocks noGrp="1" noChangeArrowheads="1"/>
          </p:cNvSpPr>
          <p:nvPr>
            <p:ph type="title"/>
          </p:nvPr>
        </p:nvSpPr>
        <p:spPr>
          <a:xfrm>
            <a:off x="934192" y="313170"/>
            <a:ext cx="7920880" cy="374073"/>
          </a:xfrm>
        </p:spPr>
        <p:txBody>
          <a:bodyPr/>
          <a:lstStyle/>
          <a:p>
            <a:pPr eaLnBrk="1" hangingPunct="1"/>
            <a:r>
              <a:rPr lang="en-US" dirty="0" err="1" smtClean="0">
                <a:cs typeface="Arial" charset="0"/>
              </a:rPr>
              <a:t>Weldment</a:t>
            </a:r>
            <a:r>
              <a:rPr lang="en-US" dirty="0" smtClean="0">
                <a:cs typeface="Arial" charset="0"/>
              </a:rPr>
              <a:t> Profiles</a:t>
            </a:r>
          </a:p>
        </p:txBody>
      </p:sp>
      <p:pic>
        <p:nvPicPr>
          <p:cNvPr id="104452" name="Picture 2" descr="J:\Bridge Design Project\Support Files-Bridge Design Project\Art\Weldments_32A.tif"/>
          <p:cNvPicPr>
            <a:picLocks noChangeAspect="1" noChangeArrowheads="1"/>
          </p:cNvPicPr>
          <p:nvPr/>
        </p:nvPicPr>
        <p:blipFill>
          <a:blip r:embed="rId2" cstate="print"/>
          <a:srcRect/>
          <a:stretch>
            <a:fillRect/>
          </a:stretch>
        </p:blipFill>
        <p:spPr bwMode="auto">
          <a:xfrm>
            <a:off x="5141614" y="806054"/>
            <a:ext cx="736156" cy="955631"/>
          </a:xfrm>
          <a:prstGeom prst="rect">
            <a:avLst/>
          </a:prstGeom>
          <a:noFill/>
          <a:ln w="9525">
            <a:noFill/>
            <a:miter lim="800000"/>
            <a:headEnd/>
            <a:tailEnd/>
          </a:ln>
        </p:spPr>
      </p:pic>
      <p:pic>
        <p:nvPicPr>
          <p:cNvPr id="104453" name="Picture 3" descr="J:\Bridge Design Project\Support Files-Bridge Design Project\Art\Weldments_32B.tif"/>
          <p:cNvPicPr>
            <a:picLocks noChangeAspect="1" noChangeArrowheads="1"/>
          </p:cNvPicPr>
          <p:nvPr/>
        </p:nvPicPr>
        <p:blipFill>
          <a:blip r:embed="rId3" cstate="print"/>
          <a:srcRect/>
          <a:stretch>
            <a:fillRect/>
          </a:stretch>
        </p:blipFill>
        <p:spPr bwMode="auto">
          <a:xfrm>
            <a:off x="6079840" y="806053"/>
            <a:ext cx="676715" cy="928196"/>
          </a:xfrm>
          <a:prstGeom prst="rect">
            <a:avLst/>
          </a:prstGeom>
          <a:noFill/>
          <a:ln w="9525">
            <a:noFill/>
            <a:miter lim="800000"/>
            <a:headEnd/>
            <a:tailEnd/>
          </a:ln>
        </p:spPr>
      </p:pic>
      <p:pic>
        <p:nvPicPr>
          <p:cNvPr id="104454" name="Picture 4" descr="J:\Bridge Design Project\Support Files-Bridge Design Project\Art\Weldments_32C.tif"/>
          <p:cNvPicPr>
            <a:picLocks noChangeAspect="1" noChangeArrowheads="1"/>
          </p:cNvPicPr>
          <p:nvPr/>
        </p:nvPicPr>
        <p:blipFill>
          <a:blip r:embed="rId4" cstate="print"/>
          <a:srcRect/>
          <a:stretch>
            <a:fillRect/>
          </a:stretch>
        </p:blipFill>
        <p:spPr bwMode="auto">
          <a:xfrm>
            <a:off x="6958625" y="931069"/>
            <a:ext cx="827604" cy="818459"/>
          </a:xfrm>
          <a:prstGeom prst="rect">
            <a:avLst/>
          </a:prstGeom>
          <a:noFill/>
          <a:ln w="9525">
            <a:noFill/>
            <a:miter lim="800000"/>
            <a:headEnd/>
            <a:tailEnd/>
          </a:ln>
        </p:spPr>
      </p:pic>
      <p:pic>
        <p:nvPicPr>
          <p:cNvPr id="104455" name="Picture 5" descr="J:\Bridge Design Project\Support Files-Bridge Design Project\Art\Weldments_32D.tif"/>
          <p:cNvPicPr>
            <a:picLocks noChangeAspect="1" noChangeArrowheads="1"/>
          </p:cNvPicPr>
          <p:nvPr/>
        </p:nvPicPr>
        <p:blipFill>
          <a:blip r:embed="rId5" cstate="print"/>
          <a:srcRect/>
          <a:stretch>
            <a:fillRect/>
          </a:stretch>
        </p:blipFill>
        <p:spPr bwMode="auto">
          <a:xfrm>
            <a:off x="5148075" y="1831181"/>
            <a:ext cx="333785" cy="800169"/>
          </a:xfrm>
          <a:prstGeom prst="rect">
            <a:avLst/>
          </a:prstGeom>
          <a:noFill/>
          <a:ln w="9525">
            <a:noFill/>
            <a:miter lim="800000"/>
            <a:headEnd/>
            <a:tailEnd/>
          </a:ln>
        </p:spPr>
      </p:pic>
      <p:pic>
        <p:nvPicPr>
          <p:cNvPr id="104456" name="Picture 6" descr="J:\Bridge Design Project\Support Files-Bridge Design Project\Art\Weldments_32E.tif"/>
          <p:cNvPicPr>
            <a:picLocks noChangeAspect="1" noChangeArrowheads="1"/>
          </p:cNvPicPr>
          <p:nvPr/>
        </p:nvPicPr>
        <p:blipFill>
          <a:blip r:embed="rId6" cstate="print"/>
          <a:srcRect/>
          <a:stretch>
            <a:fillRect/>
          </a:stretch>
        </p:blipFill>
        <p:spPr bwMode="auto">
          <a:xfrm>
            <a:off x="6124133" y="1790700"/>
            <a:ext cx="512108" cy="809315"/>
          </a:xfrm>
          <a:prstGeom prst="rect">
            <a:avLst/>
          </a:prstGeom>
          <a:noFill/>
          <a:ln w="9525">
            <a:noFill/>
            <a:miter lim="800000"/>
            <a:headEnd/>
            <a:tailEnd/>
          </a:ln>
        </p:spPr>
      </p:pic>
      <p:pic>
        <p:nvPicPr>
          <p:cNvPr id="104457" name="Picture 7" descr="J:\Bridge Design Project\Support Files-Bridge Design Project\Art\Weldments_32F.tif"/>
          <p:cNvPicPr>
            <a:picLocks noChangeAspect="1" noChangeArrowheads="1"/>
          </p:cNvPicPr>
          <p:nvPr/>
        </p:nvPicPr>
        <p:blipFill>
          <a:blip r:embed="rId7" cstate="print"/>
          <a:srcRect/>
          <a:stretch>
            <a:fillRect/>
          </a:stretch>
        </p:blipFill>
        <p:spPr bwMode="auto">
          <a:xfrm>
            <a:off x="7988300" y="946546"/>
            <a:ext cx="777308" cy="786452"/>
          </a:xfrm>
          <a:prstGeom prst="rect">
            <a:avLst/>
          </a:prstGeom>
          <a:noFill/>
          <a:ln w="9525">
            <a:noFill/>
            <a:miter lim="800000"/>
            <a:headEnd/>
            <a:tailEnd/>
          </a:ln>
        </p:spPr>
      </p:pic>
      <p:pic>
        <p:nvPicPr>
          <p:cNvPr id="104458" name="Picture 8" descr="J:\Bridge Design Project\Support Files-Bridge Design Project\Art\additional_profile_01.tif"/>
          <p:cNvPicPr>
            <a:picLocks noChangeAspect="1" noChangeArrowheads="1"/>
          </p:cNvPicPr>
          <p:nvPr/>
        </p:nvPicPr>
        <p:blipFill>
          <a:blip r:embed="rId8" cstate="print"/>
          <a:srcRect/>
          <a:stretch>
            <a:fillRect/>
          </a:stretch>
        </p:blipFill>
        <p:spPr bwMode="auto">
          <a:xfrm>
            <a:off x="7278515" y="1808560"/>
            <a:ext cx="1518035" cy="772735"/>
          </a:xfrm>
          <a:prstGeom prst="rect">
            <a:avLst/>
          </a:prstGeom>
          <a:noFill/>
          <a:ln w="9525">
            <a:noFill/>
            <a:miter lim="800000"/>
            <a:headEnd/>
            <a:tailEnd/>
          </a:ln>
        </p:spPr>
      </p:pic>
      <p:pic>
        <p:nvPicPr>
          <p:cNvPr id="104459" name="Picture 9" descr="C:\Temp\1-19-2012 10-00-36 AM.tif"/>
          <p:cNvPicPr>
            <a:picLocks noChangeAspect="1" noChangeArrowheads="1"/>
          </p:cNvPicPr>
          <p:nvPr/>
        </p:nvPicPr>
        <p:blipFill>
          <a:blip r:embed="rId9" cstate="print"/>
          <a:srcRect/>
          <a:stretch>
            <a:fillRect/>
          </a:stretch>
        </p:blipFill>
        <p:spPr bwMode="auto">
          <a:xfrm>
            <a:off x="5915026" y="2725370"/>
            <a:ext cx="1744583" cy="177189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5"/>
          <p:cNvSpPr>
            <a:spLocks noGrp="1" noChangeArrowheads="1"/>
          </p:cNvSpPr>
          <p:nvPr>
            <p:ph idx="1"/>
          </p:nvPr>
        </p:nvSpPr>
        <p:spPr>
          <a:xfrm>
            <a:off x="1039181" y="1347788"/>
            <a:ext cx="4081462" cy="3276600"/>
          </a:xfrm>
        </p:spPr>
        <p:txBody>
          <a:bodyPr>
            <a:normAutofit/>
          </a:bodyPr>
          <a:lstStyle/>
          <a:p>
            <a:pPr eaLnBrk="1" hangingPunct="1">
              <a:lnSpc>
                <a:spcPct val="85000"/>
              </a:lnSpc>
            </a:pPr>
            <a:r>
              <a:rPr lang="en-US" sz="2000" dirty="0" smtClean="0">
                <a:cs typeface="Arial" charset="0"/>
              </a:rPr>
              <a:t>2D or 3D sketches defining the position and size of the </a:t>
            </a:r>
            <a:r>
              <a:rPr lang="en-US" sz="2000" dirty="0" err="1" smtClean="0">
                <a:cs typeface="Arial" charset="0"/>
              </a:rPr>
              <a:t>weldment</a:t>
            </a:r>
            <a:r>
              <a:rPr lang="en-US" sz="2000" dirty="0" smtClean="0">
                <a:cs typeface="Arial" charset="0"/>
              </a:rPr>
              <a:t> profiles.</a:t>
            </a:r>
          </a:p>
          <a:p>
            <a:pPr eaLnBrk="1" hangingPunct="1">
              <a:lnSpc>
                <a:spcPct val="85000"/>
              </a:lnSpc>
            </a:pPr>
            <a:r>
              <a:rPr lang="en-US" sz="2000" dirty="0" smtClean="0">
                <a:cs typeface="Arial" charset="0"/>
              </a:rPr>
              <a:t>Trimming between structural members is done by using Groups or with additional work after creating the </a:t>
            </a:r>
            <a:r>
              <a:rPr lang="en-US" sz="2000" dirty="0" err="1" smtClean="0">
                <a:cs typeface="Arial" charset="0"/>
              </a:rPr>
              <a:t>weldment</a:t>
            </a:r>
            <a:r>
              <a:rPr lang="en-US" sz="2000" dirty="0" smtClean="0">
                <a:cs typeface="Arial" charset="0"/>
              </a:rPr>
              <a:t>.</a:t>
            </a:r>
          </a:p>
          <a:p>
            <a:pPr eaLnBrk="1" hangingPunct="1">
              <a:lnSpc>
                <a:spcPct val="85000"/>
              </a:lnSpc>
            </a:pPr>
            <a:r>
              <a:rPr lang="en-US" sz="2000" dirty="0" smtClean="0">
                <a:cs typeface="Arial" charset="0"/>
              </a:rPr>
              <a:t>Multiple </a:t>
            </a:r>
            <a:r>
              <a:rPr lang="en-US" sz="2000" dirty="0" err="1" smtClean="0">
                <a:cs typeface="Arial" charset="0"/>
              </a:rPr>
              <a:t>weldment</a:t>
            </a:r>
            <a:r>
              <a:rPr lang="en-US" sz="2000" dirty="0" smtClean="0">
                <a:cs typeface="Arial" charset="0"/>
              </a:rPr>
              <a:t> profile types can be used to define structural members in the same </a:t>
            </a:r>
            <a:r>
              <a:rPr lang="en-US" sz="2000" dirty="0" err="1" smtClean="0">
                <a:cs typeface="Arial" charset="0"/>
              </a:rPr>
              <a:t>weldment</a:t>
            </a:r>
            <a:r>
              <a:rPr lang="en-US" sz="2000" dirty="0" smtClean="0">
                <a:cs typeface="Arial" charset="0"/>
              </a:rPr>
              <a:t>.</a:t>
            </a:r>
          </a:p>
        </p:txBody>
      </p:sp>
      <p:sp>
        <p:nvSpPr>
          <p:cNvPr id="105475" name="Rectangle 4"/>
          <p:cNvSpPr>
            <a:spLocks noGrp="1" noChangeArrowheads="1"/>
          </p:cNvSpPr>
          <p:nvPr>
            <p:ph type="title"/>
          </p:nvPr>
        </p:nvSpPr>
        <p:spPr>
          <a:xfrm>
            <a:off x="923525" y="308517"/>
            <a:ext cx="7920880" cy="374073"/>
          </a:xfrm>
        </p:spPr>
        <p:txBody>
          <a:bodyPr/>
          <a:lstStyle/>
          <a:p>
            <a:pPr eaLnBrk="1" hangingPunct="1"/>
            <a:r>
              <a:rPr lang="en-US" dirty="0" smtClean="0">
                <a:cs typeface="Arial" charset="0"/>
              </a:rPr>
              <a:t>Structural Members</a:t>
            </a:r>
          </a:p>
        </p:txBody>
      </p:sp>
      <p:pic>
        <p:nvPicPr>
          <p:cNvPr id="102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93720" y="1198119"/>
            <a:ext cx="2649945" cy="3061143"/>
          </a:xfrm>
          <a:prstGeom prst="rect">
            <a:avLst/>
          </a:prstGeom>
          <a:noFill/>
          <a:ln>
            <a:noFill/>
          </a:ln>
          <a:effectLst>
            <a:glow rad="127000">
              <a:schemeClr val="accent1">
                <a:alpha val="0"/>
              </a:schemeClr>
            </a:glow>
          </a:effectLst>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9" descr="truss_picture_8"/>
          <p:cNvPicPr>
            <a:picLocks noChangeAspect="1" noChangeArrowheads="1"/>
          </p:cNvPicPr>
          <p:nvPr/>
        </p:nvPicPr>
        <p:blipFill>
          <a:blip r:embed="rId2" cstate="print"/>
          <a:srcRect/>
          <a:stretch>
            <a:fillRect/>
          </a:stretch>
        </p:blipFill>
        <p:spPr bwMode="auto">
          <a:xfrm>
            <a:off x="4404535" y="2085300"/>
            <a:ext cx="4507230" cy="2560320"/>
          </a:xfrm>
          <a:prstGeom prst="rect">
            <a:avLst/>
          </a:prstGeom>
          <a:noFill/>
          <a:ln w="9525">
            <a:noFill/>
            <a:miter lim="800000"/>
            <a:headEnd/>
            <a:tailEnd/>
          </a:ln>
        </p:spPr>
      </p:pic>
      <p:sp>
        <p:nvSpPr>
          <p:cNvPr id="62471" name="Rectangle 5"/>
          <p:cNvSpPr>
            <a:spLocks noGrp="1" noChangeArrowheads="1"/>
          </p:cNvSpPr>
          <p:nvPr>
            <p:ph idx="1"/>
          </p:nvPr>
        </p:nvSpPr>
        <p:spPr>
          <a:xfrm>
            <a:off x="1043694" y="881930"/>
            <a:ext cx="1816101" cy="2127647"/>
          </a:xfrm>
        </p:spPr>
        <p:txBody>
          <a:bodyPr>
            <a:noAutofit/>
          </a:bodyPr>
          <a:lstStyle/>
          <a:p>
            <a:pPr eaLnBrk="1" hangingPunct="1">
              <a:lnSpc>
                <a:spcPct val="85000"/>
              </a:lnSpc>
            </a:pPr>
            <a:r>
              <a:rPr lang="en-US" sz="2000" dirty="0" smtClean="0">
                <a:cs typeface="Arial" charset="0"/>
              </a:rPr>
              <a:t>For longer spans, the truss structure can be repeated several times.</a:t>
            </a:r>
          </a:p>
        </p:txBody>
      </p:sp>
      <p:sp>
        <p:nvSpPr>
          <p:cNvPr id="62467" name="Rectangle 4"/>
          <p:cNvSpPr>
            <a:spLocks noGrp="1" noChangeArrowheads="1"/>
          </p:cNvSpPr>
          <p:nvPr>
            <p:ph type="title"/>
          </p:nvPr>
        </p:nvSpPr>
        <p:spPr>
          <a:xfrm>
            <a:off x="914381" y="314999"/>
            <a:ext cx="7920880" cy="374073"/>
          </a:xfrm>
        </p:spPr>
        <p:txBody>
          <a:bodyPr/>
          <a:lstStyle/>
          <a:p>
            <a:pPr eaLnBrk="1" hangingPunct="1"/>
            <a:r>
              <a:rPr lang="en-US" dirty="0" smtClean="0">
                <a:cs typeface="Arial" charset="0"/>
              </a:rPr>
              <a:t>Longer Spans</a:t>
            </a:r>
          </a:p>
        </p:txBody>
      </p:sp>
      <p:pic>
        <p:nvPicPr>
          <p:cNvPr id="62468" name="Picture 7" descr="truss_picture_11"/>
          <p:cNvPicPr>
            <a:picLocks noChangeAspect="1" noChangeArrowheads="1"/>
          </p:cNvPicPr>
          <p:nvPr/>
        </p:nvPicPr>
        <p:blipFill>
          <a:blip r:embed="rId3" cstate="print"/>
          <a:srcRect/>
          <a:stretch>
            <a:fillRect/>
          </a:stretch>
        </p:blipFill>
        <p:spPr bwMode="auto">
          <a:xfrm>
            <a:off x="3296800" y="728310"/>
            <a:ext cx="2619375" cy="1747838"/>
          </a:xfrm>
          <a:prstGeom prst="rect">
            <a:avLst/>
          </a:prstGeom>
          <a:noFill/>
          <a:ln w="9525">
            <a:noFill/>
            <a:miter lim="800000"/>
            <a:headEnd/>
            <a:tailEnd/>
          </a:ln>
        </p:spPr>
      </p:pic>
      <p:pic>
        <p:nvPicPr>
          <p:cNvPr id="62469" name="Picture 8" descr="truss_picture_7"/>
          <p:cNvPicPr>
            <a:picLocks noChangeAspect="1" noChangeArrowheads="1"/>
          </p:cNvPicPr>
          <p:nvPr/>
        </p:nvPicPr>
        <p:blipFill>
          <a:blip r:embed="rId4" cstate="print"/>
          <a:srcRect/>
          <a:stretch>
            <a:fillRect/>
          </a:stretch>
        </p:blipFill>
        <p:spPr bwMode="auto">
          <a:xfrm>
            <a:off x="1455925" y="2648560"/>
            <a:ext cx="2540000" cy="1823720"/>
          </a:xfrm>
          <a:prstGeom prst="rect">
            <a:avLst/>
          </a:prstGeom>
          <a:noFill/>
          <a:ln w="9525">
            <a:noFill/>
            <a:miter lim="800000"/>
            <a:headEnd/>
            <a:tailEnd/>
          </a:ln>
        </p:spPr>
      </p:pic>
      <p:pic>
        <p:nvPicPr>
          <p:cNvPr id="62470" name="Picture 10" descr="truss_picture_9"/>
          <p:cNvPicPr>
            <a:picLocks noChangeAspect="1" noChangeArrowheads="1"/>
          </p:cNvPicPr>
          <p:nvPr/>
        </p:nvPicPr>
        <p:blipFill>
          <a:blip r:embed="rId5" cstate="print"/>
          <a:srcRect/>
          <a:stretch>
            <a:fillRect/>
          </a:stretch>
        </p:blipFill>
        <p:spPr bwMode="auto">
          <a:xfrm>
            <a:off x="6185010" y="881930"/>
            <a:ext cx="2173986" cy="1433322"/>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noChangeArrowheads="1"/>
          </p:cNvSpPr>
          <p:nvPr>
            <p:ph idx="1"/>
          </p:nvPr>
        </p:nvSpPr>
        <p:spPr>
          <a:xfrm>
            <a:off x="1042855" y="1385066"/>
            <a:ext cx="4911725" cy="2675335"/>
          </a:xfrm>
        </p:spPr>
        <p:txBody>
          <a:bodyPr/>
          <a:lstStyle/>
          <a:p>
            <a:pPr eaLnBrk="1" hangingPunct="1">
              <a:lnSpc>
                <a:spcPct val="85000"/>
              </a:lnSpc>
            </a:pPr>
            <a:r>
              <a:rPr lang="en-US" sz="2000" dirty="0" smtClean="0">
                <a:cs typeface="Arial" charset="0"/>
              </a:rPr>
              <a:t>The </a:t>
            </a:r>
            <a:r>
              <a:rPr lang="en-US" sz="2000" i="1" dirty="0" smtClean="0">
                <a:cs typeface="Arial" charset="0"/>
              </a:rPr>
              <a:t>Warren</a:t>
            </a:r>
            <a:r>
              <a:rPr lang="en-US" sz="2000" dirty="0" smtClean="0">
                <a:cs typeface="Arial" charset="0"/>
              </a:rPr>
              <a:t> truss, shown at right, is one of the simplest and most economical types. It can even be used upside down, in this case with added vertical members.</a:t>
            </a:r>
          </a:p>
        </p:txBody>
      </p:sp>
      <p:sp>
        <p:nvSpPr>
          <p:cNvPr id="63491" name="Rectangle 2"/>
          <p:cNvSpPr>
            <a:spLocks noGrp="1" noChangeArrowheads="1"/>
          </p:cNvSpPr>
          <p:nvPr>
            <p:ph type="title"/>
          </p:nvPr>
        </p:nvSpPr>
        <p:spPr>
          <a:xfrm>
            <a:off x="932363" y="316828"/>
            <a:ext cx="7920880" cy="374073"/>
          </a:xfrm>
        </p:spPr>
        <p:txBody>
          <a:bodyPr/>
          <a:lstStyle/>
          <a:p>
            <a:pPr eaLnBrk="1" hangingPunct="1"/>
            <a:r>
              <a:rPr lang="en-US" dirty="0" smtClean="0">
                <a:cs typeface="Arial" charset="0"/>
              </a:rPr>
              <a:t>Truss Types</a:t>
            </a:r>
          </a:p>
        </p:txBody>
      </p:sp>
      <p:pic>
        <p:nvPicPr>
          <p:cNvPr id="63492" name="Picture 4" descr="warren1"/>
          <p:cNvPicPr>
            <a:picLocks noChangeAspect="1" noChangeArrowheads="1"/>
          </p:cNvPicPr>
          <p:nvPr/>
        </p:nvPicPr>
        <p:blipFill>
          <a:blip r:embed="rId2" cstate="print"/>
          <a:srcRect/>
          <a:stretch>
            <a:fillRect/>
          </a:stretch>
        </p:blipFill>
        <p:spPr bwMode="auto">
          <a:xfrm>
            <a:off x="5937167" y="957261"/>
            <a:ext cx="2286000" cy="762000"/>
          </a:xfrm>
          <a:prstGeom prst="rect">
            <a:avLst/>
          </a:prstGeom>
          <a:noFill/>
          <a:ln w="9525">
            <a:noFill/>
            <a:miter lim="800000"/>
            <a:headEnd/>
            <a:tailEnd/>
          </a:ln>
        </p:spPr>
      </p:pic>
      <p:pic>
        <p:nvPicPr>
          <p:cNvPr id="63493" name="Picture 5" descr="warren_reversed"/>
          <p:cNvPicPr>
            <a:picLocks noChangeAspect="1" noChangeArrowheads="1"/>
          </p:cNvPicPr>
          <p:nvPr/>
        </p:nvPicPr>
        <p:blipFill>
          <a:blip r:embed="rId3" cstate="print"/>
          <a:srcRect/>
          <a:stretch>
            <a:fillRect/>
          </a:stretch>
        </p:blipFill>
        <p:spPr bwMode="auto">
          <a:xfrm>
            <a:off x="5937167" y="1789509"/>
            <a:ext cx="2286000" cy="762000"/>
          </a:xfrm>
          <a:prstGeom prst="rect">
            <a:avLst/>
          </a:prstGeom>
          <a:noFill/>
          <a:ln w="9525">
            <a:noFill/>
            <a:miter lim="800000"/>
            <a:headEnd/>
            <a:tailEnd/>
          </a:ln>
        </p:spPr>
      </p:pic>
      <p:pic>
        <p:nvPicPr>
          <p:cNvPr id="63494" name="Picture 6" descr="truss_picture_10"/>
          <p:cNvPicPr>
            <a:picLocks noChangeAspect="1" noChangeArrowheads="1"/>
          </p:cNvPicPr>
          <p:nvPr/>
        </p:nvPicPr>
        <p:blipFill>
          <a:blip r:embed="rId4" cstate="print"/>
          <a:srcRect/>
          <a:stretch>
            <a:fillRect/>
          </a:stretch>
        </p:blipFill>
        <p:spPr bwMode="auto">
          <a:xfrm>
            <a:off x="5800960" y="2704805"/>
            <a:ext cx="2558415" cy="174879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5"/>
          <p:cNvSpPr>
            <a:spLocks noGrp="1" noChangeArrowheads="1"/>
          </p:cNvSpPr>
          <p:nvPr>
            <p:ph idx="1"/>
          </p:nvPr>
        </p:nvSpPr>
        <p:spPr>
          <a:xfrm>
            <a:off x="1045836" y="1381195"/>
            <a:ext cx="4113212" cy="3276600"/>
          </a:xfrm>
        </p:spPr>
        <p:txBody>
          <a:bodyPr/>
          <a:lstStyle/>
          <a:p>
            <a:pPr eaLnBrk="1" hangingPunct="1">
              <a:lnSpc>
                <a:spcPct val="85000"/>
              </a:lnSpc>
            </a:pPr>
            <a:r>
              <a:rPr lang="en-US" sz="2000" dirty="0" smtClean="0">
                <a:cs typeface="Arial" charset="0"/>
              </a:rPr>
              <a:t>The </a:t>
            </a:r>
            <a:r>
              <a:rPr lang="en-US" sz="2000" i="1" dirty="0" smtClean="0">
                <a:cs typeface="Arial" charset="0"/>
              </a:rPr>
              <a:t>Pratt</a:t>
            </a:r>
            <a:r>
              <a:rPr lang="en-US" sz="2000" dirty="0" smtClean="0">
                <a:cs typeface="Arial" charset="0"/>
              </a:rPr>
              <a:t> (above) and </a:t>
            </a:r>
            <a:r>
              <a:rPr lang="en-US" sz="2000" i="1" dirty="0" smtClean="0">
                <a:cs typeface="Arial" charset="0"/>
              </a:rPr>
              <a:t>Howe</a:t>
            </a:r>
            <a:r>
              <a:rPr lang="en-US" sz="2000" dirty="0" smtClean="0">
                <a:cs typeface="Arial" charset="0"/>
              </a:rPr>
              <a:t> (below) are other common types. We will look at a truss similar to the Pratt truss.</a:t>
            </a:r>
          </a:p>
        </p:txBody>
      </p:sp>
      <p:sp>
        <p:nvSpPr>
          <p:cNvPr id="64515" name="Rectangle 4"/>
          <p:cNvSpPr>
            <a:spLocks noGrp="1" noChangeArrowheads="1"/>
          </p:cNvSpPr>
          <p:nvPr>
            <p:ph type="title"/>
          </p:nvPr>
        </p:nvSpPr>
        <p:spPr>
          <a:xfrm>
            <a:off x="934192" y="316828"/>
            <a:ext cx="7920880" cy="374073"/>
          </a:xfrm>
        </p:spPr>
        <p:txBody>
          <a:bodyPr/>
          <a:lstStyle/>
          <a:p>
            <a:pPr eaLnBrk="1" hangingPunct="1"/>
            <a:r>
              <a:rPr lang="en-US" dirty="0" smtClean="0">
                <a:cs typeface="Arial" charset="0"/>
              </a:rPr>
              <a:t>Truss Types (continued)</a:t>
            </a:r>
          </a:p>
        </p:txBody>
      </p:sp>
      <p:pic>
        <p:nvPicPr>
          <p:cNvPr id="64516" name="Picture 8" descr="howe"/>
          <p:cNvPicPr>
            <a:picLocks noChangeAspect="1" noChangeArrowheads="1"/>
          </p:cNvPicPr>
          <p:nvPr/>
        </p:nvPicPr>
        <p:blipFill>
          <a:blip r:embed="rId2" cstate="print"/>
          <a:srcRect/>
          <a:stretch>
            <a:fillRect/>
          </a:stretch>
        </p:blipFill>
        <p:spPr bwMode="auto">
          <a:xfrm>
            <a:off x="5571915" y="1600458"/>
            <a:ext cx="2286000" cy="762000"/>
          </a:xfrm>
          <a:prstGeom prst="rect">
            <a:avLst/>
          </a:prstGeom>
          <a:noFill/>
          <a:ln w="9525">
            <a:noFill/>
            <a:miter lim="800000"/>
            <a:headEnd/>
            <a:tailEnd/>
          </a:ln>
        </p:spPr>
      </p:pic>
      <p:pic>
        <p:nvPicPr>
          <p:cNvPr id="64517" name="Picture 9" descr="pratt"/>
          <p:cNvPicPr>
            <a:picLocks noChangeAspect="1" noChangeArrowheads="1"/>
          </p:cNvPicPr>
          <p:nvPr/>
        </p:nvPicPr>
        <p:blipFill>
          <a:blip r:embed="rId3" cstate="print"/>
          <a:srcRect/>
          <a:stretch>
            <a:fillRect/>
          </a:stretch>
        </p:blipFill>
        <p:spPr bwMode="auto">
          <a:xfrm>
            <a:off x="5571915" y="805120"/>
            <a:ext cx="2286000" cy="762000"/>
          </a:xfrm>
          <a:prstGeom prst="rect">
            <a:avLst/>
          </a:prstGeom>
          <a:noFill/>
          <a:ln w="9525">
            <a:noFill/>
            <a:miter lim="800000"/>
            <a:headEnd/>
            <a:tailEnd/>
          </a:ln>
        </p:spPr>
      </p:pic>
      <p:pic>
        <p:nvPicPr>
          <p:cNvPr id="64518" name="Picture 12" descr="truss_picture_5"/>
          <p:cNvPicPr>
            <a:picLocks noChangeAspect="1" noChangeArrowheads="1"/>
          </p:cNvPicPr>
          <p:nvPr/>
        </p:nvPicPr>
        <p:blipFill>
          <a:blip r:embed="rId4" cstate="print"/>
          <a:srcRect/>
          <a:stretch>
            <a:fillRect/>
          </a:stretch>
        </p:blipFill>
        <p:spPr bwMode="auto">
          <a:xfrm>
            <a:off x="5286165" y="2456535"/>
            <a:ext cx="2857500" cy="20193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5"/>
          <p:cNvSpPr>
            <a:spLocks noGrp="1" noChangeArrowheads="1"/>
          </p:cNvSpPr>
          <p:nvPr>
            <p:ph idx="1"/>
          </p:nvPr>
        </p:nvSpPr>
        <p:spPr>
          <a:xfrm>
            <a:off x="1042302" y="1384364"/>
            <a:ext cx="3500437" cy="3276600"/>
          </a:xfrm>
        </p:spPr>
        <p:txBody>
          <a:bodyPr/>
          <a:lstStyle/>
          <a:p>
            <a:pPr eaLnBrk="1" hangingPunct="1">
              <a:lnSpc>
                <a:spcPct val="85000"/>
              </a:lnSpc>
            </a:pPr>
            <a:r>
              <a:rPr lang="en-US" sz="2000" dirty="0" smtClean="0">
                <a:cs typeface="Arial" charset="0"/>
              </a:rPr>
              <a:t>The side walls of the truss are much more than walls that keep the trains or cars from falling off the truss. They are used to absorb and direct the loads placed on the truss such as trains cars.</a:t>
            </a:r>
          </a:p>
        </p:txBody>
      </p:sp>
      <p:sp>
        <p:nvSpPr>
          <p:cNvPr id="65539" name="Rectangle 4"/>
          <p:cNvSpPr>
            <a:spLocks noGrp="1" noChangeArrowheads="1"/>
          </p:cNvSpPr>
          <p:nvPr>
            <p:ph type="title"/>
          </p:nvPr>
        </p:nvSpPr>
        <p:spPr>
          <a:xfrm>
            <a:off x="933721" y="315832"/>
            <a:ext cx="7200800" cy="374073"/>
          </a:xfrm>
        </p:spPr>
        <p:txBody>
          <a:bodyPr/>
          <a:lstStyle/>
          <a:p>
            <a:pPr eaLnBrk="1" hangingPunct="1"/>
            <a:r>
              <a:rPr lang="en-US" dirty="0" smtClean="0">
                <a:cs typeface="Arial" charset="0"/>
              </a:rPr>
              <a:t>Truss Walls</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3595" y="958740"/>
            <a:ext cx="4158812" cy="3384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5"/>
          <p:cNvSpPr>
            <a:spLocks noGrp="1" noChangeArrowheads="1"/>
          </p:cNvSpPr>
          <p:nvPr>
            <p:ph idx="1"/>
          </p:nvPr>
        </p:nvSpPr>
        <p:spPr>
          <a:xfrm>
            <a:off x="1038225" y="1381195"/>
            <a:ext cx="3713162" cy="3276600"/>
          </a:xfrm>
        </p:spPr>
        <p:txBody>
          <a:bodyPr/>
          <a:lstStyle/>
          <a:p>
            <a:pPr eaLnBrk="1" hangingPunct="1">
              <a:lnSpc>
                <a:spcPct val="85000"/>
              </a:lnSpc>
            </a:pPr>
            <a:r>
              <a:rPr lang="en-US" sz="2000" dirty="0" smtClean="0">
                <a:cs typeface="Arial" charset="0"/>
              </a:rPr>
              <a:t>Trusses are made up of beams that are held together by bolts, welds or rivets. A common example of a beam is a closet rod used to hang clothes.</a:t>
            </a:r>
          </a:p>
          <a:p>
            <a:pPr eaLnBrk="1" hangingPunct="1">
              <a:lnSpc>
                <a:spcPct val="85000"/>
              </a:lnSpc>
            </a:pPr>
            <a:r>
              <a:rPr lang="en-US" sz="2000" dirty="0" smtClean="0">
                <a:cs typeface="Arial" charset="0"/>
              </a:rPr>
              <a:t>Beams have the same cross section. </a:t>
            </a:r>
          </a:p>
        </p:txBody>
      </p:sp>
      <p:sp>
        <p:nvSpPr>
          <p:cNvPr id="66563" name="Rectangle 4"/>
          <p:cNvSpPr>
            <a:spLocks noGrp="1" noChangeArrowheads="1"/>
          </p:cNvSpPr>
          <p:nvPr>
            <p:ph type="title"/>
          </p:nvPr>
        </p:nvSpPr>
        <p:spPr>
          <a:xfrm>
            <a:off x="914381" y="310166"/>
            <a:ext cx="7920880" cy="374073"/>
          </a:xfrm>
        </p:spPr>
        <p:txBody>
          <a:bodyPr/>
          <a:lstStyle/>
          <a:p>
            <a:pPr eaLnBrk="1" hangingPunct="1"/>
            <a:r>
              <a:rPr lang="en-US" dirty="0" smtClean="0">
                <a:cs typeface="Arial" charset="0"/>
              </a:rPr>
              <a:t>Beams</a:t>
            </a:r>
          </a:p>
        </p:txBody>
      </p:sp>
      <p:pic>
        <p:nvPicPr>
          <p:cNvPr id="15362" name="Picture 2" descr="C:\Users\ijutras\Documents\.EDU Curriculum\Bridge Design Project\Support Files-Bridge Design Project\Art\steel_beams.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9670" y="1199204"/>
            <a:ext cx="3165467" cy="316546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3DS Corporate">
  <a:themeElements>
    <a:clrScheme name="3DS Colors V1.0">
      <a:dk1>
        <a:srgbClr val="5B7F95"/>
      </a:dk1>
      <a:lt1>
        <a:srgbClr val="FFFFFF"/>
      </a:lt1>
      <a:dk2>
        <a:srgbClr val="001871"/>
      </a:dk2>
      <a:lt2>
        <a:srgbClr val="DA291C"/>
      </a:lt2>
      <a:accent1>
        <a:srgbClr val="5B7F95"/>
      </a:accent1>
      <a:accent2>
        <a:srgbClr val="00B2A9"/>
      </a:accent2>
      <a:accent3>
        <a:srgbClr val="FFCD00"/>
      </a:accent3>
      <a:accent4>
        <a:srgbClr val="E87722"/>
      </a:accent4>
      <a:accent5>
        <a:srgbClr val="84BD00"/>
      </a:accent5>
      <a:accent6>
        <a:srgbClr val="0077C8"/>
      </a:accent6>
      <a:hlink>
        <a:srgbClr val="0000FF"/>
      </a:hlink>
      <a:folHlink>
        <a:srgbClr val="800080"/>
      </a:folHlink>
    </a:clrScheme>
    <a:fontScheme name="3DS PPT template">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TIA">
  <a:themeElements>
    <a:clrScheme name="3DS Colors V1.0">
      <a:dk1>
        <a:srgbClr val="5B7F95"/>
      </a:dk1>
      <a:lt1>
        <a:srgbClr val="FFFFFF"/>
      </a:lt1>
      <a:dk2>
        <a:srgbClr val="001871"/>
      </a:dk2>
      <a:lt2>
        <a:srgbClr val="DA291C"/>
      </a:lt2>
      <a:accent1>
        <a:srgbClr val="5B7F95"/>
      </a:accent1>
      <a:accent2>
        <a:srgbClr val="00B2A9"/>
      </a:accent2>
      <a:accent3>
        <a:srgbClr val="FFCD00"/>
      </a:accent3>
      <a:accent4>
        <a:srgbClr val="E87722"/>
      </a:accent4>
      <a:accent5>
        <a:srgbClr val="84BD00"/>
      </a:accent5>
      <a:accent6>
        <a:srgbClr val="0077C8"/>
      </a:accent6>
      <a:hlink>
        <a:srgbClr val="0000FF"/>
      </a:hlink>
      <a:folHlink>
        <a:srgbClr val="800080"/>
      </a:folHlink>
    </a:clrScheme>
    <a:fontScheme name="3DS Light">
      <a:majorFont>
        <a:latin typeface="3ds Light"/>
        <a:ea typeface=""/>
        <a:cs typeface=""/>
      </a:majorFont>
      <a:minorFont>
        <a:latin typeface="3ds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OLIDWORKS">
  <a:themeElements>
    <a:clrScheme name="3DS Colors V1.0">
      <a:dk1>
        <a:srgbClr val="5B7F95"/>
      </a:dk1>
      <a:lt1>
        <a:srgbClr val="FFFFFF"/>
      </a:lt1>
      <a:dk2>
        <a:srgbClr val="001871"/>
      </a:dk2>
      <a:lt2>
        <a:srgbClr val="DA291C"/>
      </a:lt2>
      <a:accent1>
        <a:srgbClr val="5B7F95"/>
      </a:accent1>
      <a:accent2>
        <a:srgbClr val="00B2A9"/>
      </a:accent2>
      <a:accent3>
        <a:srgbClr val="FFCD00"/>
      </a:accent3>
      <a:accent4>
        <a:srgbClr val="E87722"/>
      </a:accent4>
      <a:accent5>
        <a:srgbClr val="84BD00"/>
      </a:accent5>
      <a:accent6>
        <a:srgbClr val="0077C8"/>
      </a:accent6>
      <a:hlink>
        <a:srgbClr val="0000FF"/>
      </a:hlink>
      <a:folHlink>
        <a:srgbClr val="800080"/>
      </a:folHlink>
    </a:clrScheme>
    <a:fontScheme name="3DS Light">
      <a:majorFont>
        <a:latin typeface="3ds Light"/>
        <a:ea typeface=""/>
        <a:cs typeface=""/>
      </a:majorFont>
      <a:minorFont>
        <a:latin typeface="3ds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ULIA">
  <a:themeElements>
    <a:clrScheme name="3DS Colors V1.0">
      <a:dk1>
        <a:srgbClr val="5B7F95"/>
      </a:dk1>
      <a:lt1>
        <a:srgbClr val="FFFFFF"/>
      </a:lt1>
      <a:dk2>
        <a:srgbClr val="001871"/>
      </a:dk2>
      <a:lt2>
        <a:srgbClr val="DA291C"/>
      </a:lt2>
      <a:accent1>
        <a:srgbClr val="5B7F95"/>
      </a:accent1>
      <a:accent2>
        <a:srgbClr val="00B2A9"/>
      </a:accent2>
      <a:accent3>
        <a:srgbClr val="FFCD00"/>
      </a:accent3>
      <a:accent4>
        <a:srgbClr val="E87722"/>
      </a:accent4>
      <a:accent5>
        <a:srgbClr val="84BD00"/>
      </a:accent5>
      <a:accent6>
        <a:srgbClr val="0077C8"/>
      </a:accent6>
      <a:hlink>
        <a:srgbClr val="0000FF"/>
      </a:hlink>
      <a:folHlink>
        <a:srgbClr val="800080"/>
      </a:folHlink>
    </a:clrScheme>
    <a:fontScheme name="3DS Light">
      <a:majorFont>
        <a:latin typeface="3ds Light"/>
        <a:ea typeface=""/>
        <a:cs typeface=""/>
      </a:majorFont>
      <a:minorFont>
        <a:latin typeface="3ds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DELMIA">
  <a:themeElements>
    <a:clrScheme name="3DS Colors V1.0">
      <a:dk1>
        <a:srgbClr val="5B7F95"/>
      </a:dk1>
      <a:lt1>
        <a:srgbClr val="FFFFFF"/>
      </a:lt1>
      <a:dk2>
        <a:srgbClr val="001871"/>
      </a:dk2>
      <a:lt2>
        <a:srgbClr val="DA291C"/>
      </a:lt2>
      <a:accent1>
        <a:srgbClr val="5B7F95"/>
      </a:accent1>
      <a:accent2>
        <a:srgbClr val="00B2A9"/>
      </a:accent2>
      <a:accent3>
        <a:srgbClr val="FFCD00"/>
      </a:accent3>
      <a:accent4>
        <a:srgbClr val="E87722"/>
      </a:accent4>
      <a:accent5>
        <a:srgbClr val="84BD00"/>
      </a:accent5>
      <a:accent6>
        <a:srgbClr val="0077C8"/>
      </a:accent6>
      <a:hlink>
        <a:srgbClr val="0000FF"/>
      </a:hlink>
      <a:folHlink>
        <a:srgbClr val="800080"/>
      </a:folHlink>
    </a:clrScheme>
    <a:fontScheme name="3DS Light">
      <a:majorFont>
        <a:latin typeface="3ds Light"/>
        <a:ea typeface=""/>
        <a:cs typeface=""/>
      </a:majorFont>
      <a:minorFont>
        <a:latin typeface="3ds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ENOVIA">
  <a:themeElements>
    <a:clrScheme name="3DS Colors V1.0">
      <a:dk1>
        <a:srgbClr val="5B7F95"/>
      </a:dk1>
      <a:lt1>
        <a:srgbClr val="FFFFFF"/>
      </a:lt1>
      <a:dk2>
        <a:srgbClr val="001871"/>
      </a:dk2>
      <a:lt2>
        <a:srgbClr val="DA291C"/>
      </a:lt2>
      <a:accent1>
        <a:srgbClr val="5B7F95"/>
      </a:accent1>
      <a:accent2>
        <a:srgbClr val="00B2A9"/>
      </a:accent2>
      <a:accent3>
        <a:srgbClr val="FFCD00"/>
      </a:accent3>
      <a:accent4>
        <a:srgbClr val="E87722"/>
      </a:accent4>
      <a:accent5>
        <a:srgbClr val="84BD00"/>
      </a:accent5>
      <a:accent6>
        <a:srgbClr val="0077C8"/>
      </a:accent6>
      <a:hlink>
        <a:srgbClr val="0000FF"/>
      </a:hlink>
      <a:folHlink>
        <a:srgbClr val="800080"/>
      </a:folHlink>
    </a:clrScheme>
    <a:fontScheme name="3DS Light">
      <a:majorFont>
        <a:latin typeface="3ds Light"/>
        <a:ea typeface=""/>
        <a:cs typeface=""/>
      </a:majorFont>
      <a:minorFont>
        <a:latin typeface="3ds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DVIA">
  <a:themeElements>
    <a:clrScheme name="3DS Colors V1.0">
      <a:dk1>
        <a:srgbClr val="5B7F95"/>
      </a:dk1>
      <a:lt1>
        <a:srgbClr val="FFFFFF"/>
      </a:lt1>
      <a:dk2>
        <a:srgbClr val="001871"/>
      </a:dk2>
      <a:lt2>
        <a:srgbClr val="DA291C"/>
      </a:lt2>
      <a:accent1>
        <a:srgbClr val="5B7F95"/>
      </a:accent1>
      <a:accent2>
        <a:srgbClr val="00B2A9"/>
      </a:accent2>
      <a:accent3>
        <a:srgbClr val="FFCD00"/>
      </a:accent3>
      <a:accent4>
        <a:srgbClr val="E87722"/>
      </a:accent4>
      <a:accent5>
        <a:srgbClr val="84BD00"/>
      </a:accent5>
      <a:accent6>
        <a:srgbClr val="0077C8"/>
      </a:accent6>
      <a:hlink>
        <a:srgbClr val="0000FF"/>
      </a:hlink>
      <a:folHlink>
        <a:srgbClr val="800080"/>
      </a:folHlink>
    </a:clrScheme>
    <a:fontScheme name="3DS Light">
      <a:majorFont>
        <a:latin typeface="3ds Light"/>
        <a:ea typeface=""/>
        <a:cs typeface=""/>
      </a:majorFont>
      <a:minorFont>
        <a:latin typeface="3ds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3DSWYM">
  <a:themeElements>
    <a:clrScheme name="3DS Colors V1.0">
      <a:dk1>
        <a:srgbClr val="5B7F95"/>
      </a:dk1>
      <a:lt1>
        <a:srgbClr val="FFFFFF"/>
      </a:lt1>
      <a:dk2>
        <a:srgbClr val="001871"/>
      </a:dk2>
      <a:lt2>
        <a:srgbClr val="DA291C"/>
      </a:lt2>
      <a:accent1>
        <a:srgbClr val="5B7F95"/>
      </a:accent1>
      <a:accent2>
        <a:srgbClr val="00B2A9"/>
      </a:accent2>
      <a:accent3>
        <a:srgbClr val="FFCD00"/>
      </a:accent3>
      <a:accent4>
        <a:srgbClr val="E87722"/>
      </a:accent4>
      <a:accent5>
        <a:srgbClr val="84BD00"/>
      </a:accent5>
      <a:accent6>
        <a:srgbClr val="0077C8"/>
      </a:accent6>
      <a:hlink>
        <a:srgbClr val="0000FF"/>
      </a:hlink>
      <a:folHlink>
        <a:srgbClr val="800080"/>
      </a:folHlink>
    </a:clrScheme>
    <a:fontScheme name="3DS Light">
      <a:majorFont>
        <a:latin typeface="3ds Light"/>
        <a:ea typeface=""/>
        <a:cs typeface=""/>
      </a:majorFont>
      <a:minorFont>
        <a:latin typeface="3ds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EXALEAD">
  <a:themeElements>
    <a:clrScheme name="3DS Colors V1.0">
      <a:dk1>
        <a:srgbClr val="5B7F95"/>
      </a:dk1>
      <a:lt1>
        <a:srgbClr val="FFFFFF"/>
      </a:lt1>
      <a:dk2>
        <a:srgbClr val="001871"/>
      </a:dk2>
      <a:lt2>
        <a:srgbClr val="DA291C"/>
      </a:lt2>
      <a:accent1>
        <a:srgbClr val="5B7F95"/>
      </a:accent1>
      <a:accent2>
        <a:srgbClr val="00B2A9"/>
      </a:accent2>
      <a:accent3>
        <a:srgbClr val="FFCD00"/>
      </a:accent3>
      <a:accent4>
        <a:srgbClr val="E87722"/>
      </a:accent4>
      <a:accent5>
        <a:srgbClr val="84BD00"/>
      </a:accent5>
      <a:accent6>
        <a:srgbClr val="0077C8"/>
      </a:accent6>
      <a:hlink>
        <a:srgbClr val="0000FF"/>
      </a:hlink>
      <a:folHlink>
        <a:srgbClr val="800080"/>
      </a:folHlink>
    </a:clrScheme>
    <a:fontScheme name="3DS PPT template">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557039E802609499DC9DCB76B923DF9" ma:contentTypeVersion="0" ma:contentTypeDescription="Create a new document." ma:contentTypeScope="" ma:versionID="01f379dee09e235f47111d6bd511d5fe">
  <xsd:schema xmlns:xsd="http://www.w3.org/2001/XMLSchema" xmlns:p="http://schemas.microsoft.com/office/2006/metadata/properties" targetNamespace="http://schemas.microsoft.com/office/2006/metadata/properties" ma:root="true" ma:fieldsID="faf52faaa31b79efcee5e183bc2d1a2c">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CD4A09FE-9ACA-4746-BF3C-F60984A228D7}">
  <ds:schemaRefs>
    <ds:schemaRef ds:uri="http://schemas.microsoft.com/sharepoint/v3/contenttype/forms"/>
  </ds:schemaRefs>
</ds:datastoreItem>
</file>

<file path=customXml/itemProps2.xml><?xml version="1.0" encoding="utf-8"?>
<ds:datastoreItem xmlns:ds="http://schemas.openxmlformats.org/officeDocument/2006/customXml" ds:itemID="{AB90C0CB-45BF-4E76-86B7-12C40617BFAA}">
  <ds:schemaRefs>
    <ds:schemaRef ds:uri="http://schemas.openxmlformats.org/package/2006/metadata/core-properties"/>
    <ds:schemaRef ds:uri="http://schemas.microsoft.com/office/2006/metadata/properties"/>
    <ds:schemaRef ds:uri="http://schemas.microsoft.com/office/2006/documentManagement/types"/>
    <ds:schemaRef ds:uri="http://purl.org/dc/dcmitype/"/>
    <ds:schemaRef ds:uri="http://purl.org/dc/elements/1.1/"/>
    <ds:schemaRef ds:uri="http://www.w3.org/XML/1998/namespace"/>
    <ds:schemaRef ds:uri="http://purl.org/dc/terms/"/>
  </ds:schemaRefs>
</ds:datastoreItem>
</file>

<file path=customXml/itemProps3.xml><?xml version="1.0" encoding="utf-8"?>
<ds:datastoreItem xmlns:ds="http://schemas.openxmlformats.org/officeDocument/2006/customXml" ds:itemID="{9C8863EF-CC92-4DE9-B253-F0DC3A4270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3DS Corporate Template_2012</Template>
  <TotalTime>452</TotalTime>
  <Words>1410</Words>
  <Application>Microsoft Office PowerPoint</Application>
  <PresentationFormat>On-screen Show (16:9)</PresentationFormat>
  <Paragraphs>141</Paragraphs>
  <Slides>49</Slides>
  <Notes>0</Notes>
  <HiddenSlides>0</HiddenSlides>
  <MMClips>0</MMClips>
  <ScaleCrop>false</ScaleCrop>
  <HeadingPairs>
    <vt:vector size="6" baseType="variant">
      <vt:variant>
        <vt:lpstr>Fonts Used</vt:lpstr>
      </vt:variant>
      <vt:variant>
        <vt:i4>5</vt:i4>
      </vt:variant>
      <vt:variant>
        <vt:lpstr>Theme</vt:lpstr>
      </vt:variant>
      <vt:variant>
        <vt:i4>9</vt:i4>
      </vt:variant>
      <vt:variant>
        <vt:lpstr>Slide Titles</vt:lpstr>
      </vt:variant>
      <vt:variant>
        <vt:i4>49</vt:i4>
      </vt:variant>
    </vt:vector>
  </HeadingPairs>
  <TitlesOfParts>
    <vt:vector size="63" baseType="lpstr">
      <vt:lpstr>3ds Condensed</vt:lpstr>
      <vt:lpstr>3ds Light</vt:lpstr>
      <vt:lpstr>Arial</vt:lpstr>
      <vt:lpstr>Arial Narrow</vt:lpstr>
      <vt:lpstr>Calibri</vt:lpstr>
      <vt:lpstr>3DS Corporate</vt:lpstr>
      <vt:lpstr>CATIA</vt:lpstr>
      <vt:lpstr>SOLIDWORKS</vt:lpstr>
      <vt:lpstr>SIMULIA</vt:lpstr>
      <vt:lpstr>DELMIA</vt:lpstr>
      <vt:lpstr>ENOVIA</vt:lpstr>
      <vt:lpstr>3DVIA</vt:lpstr>
      <vt:lpstr>3DSWYM</vt:lpstr>
      <vt:lpstr>EXALEAD</vt:lpstr>
      <vt:lpstr>Bridge Design Project</vt:lpstr>
      <vt:lpstr>Introduction- Prerequisites</vt:lpstr>
      <vt:lpstr>1 - Structure Design</vt:lpstr>
      <vt:lpstr>What are Trusses?</vt:lpstr>
      <vt:lpstr>Longer Spans</vt:lpstr>
      <vt:lpstr>Truss Types</vt:lpstr>
      <vt:lpstr>Truss Types (continued)</vt:lpstr>
      <vt:lpstr>Truss Walls</vt:lpstr>
      <vt:lpstr>Beams</vt:lpstr>
      <vt:lpstr>External Loads</vt:lpstr>
      <vt:lpstr>Bending and Deflection</vt:lpstr>
      <vt:lpstr>Tension and Compression</vt:lpstr>
      <vt:lpstr>Stress</vt:lpstr>
      <vt:lpstr>Yield Strength</vt:lpstr>
      <vt:lpstr>Strength of Beams</vt:lpstr>
      <vt:lpstr>Cross Section Shape</vt:lpstr>
      <vt:lpstr>Section Depth</vt:lpstr>
      <vt:lpstr>Area Moment of Inertia</vt:lpstr>
      <vt:lpstr>Materials</vt:lpstr>
      <vt:lpstr>Steel Beams</vt:lpstr>
      <vt:lpstr>Cross Bracing</vt:lpstr>
      <vt:lpstr>2 – Using the Beam Calculator</vt:lpstr>
      <vt:lpstr>Beam Calculator</vt:lpstr>
      <vt:lpstr>3 – Analyzing the Structure</vt:lpstr>
      <vt:lpstr>Analysis Stages</vt:lpstr>
      <vt:lpstr>Design Cycle</vt:lpstr>
      <vt:lpstr>Fixtures and External Loads</vt:lpstr>
      <vt:lpstr>Material</vt:lpstr>
      <vt:lpstr>Joints</vt:lpstr>
      <vt:lpstr>Fixtures</vt:lpstr>
      <vt:lpstr>Loads</vt:lpstr>
      <vt:lpstr>Mesh and Run</vt:lpstr>
      <vt:lpstr>4 - Making Design Changes</vt:lpstr>
      <vt:lpstr>Changes</vt:lpstr>
      <vt:lpstr>5 – Using an Assembly</vt:lpstr>
      <vt:lpstr>Collision Detection</vt:lpstr>
      <vt:lpstr>Changing Dimensions</vt:lpstr>
      <vt:lpstr>6 – Making Drawings of the Structure</vt:lpstr>
      <vt:lpstr>Drawings</vt:lpstr>
      <vt:lpstr>7 – Reports and eDrawings</vt:lpstr>
      <vt:lpstr>eDrawings</vt:lpstr>
      <vt:lpstr>8 – Building and Testing the Structure</vt:lpstr>
      <vt:lpstr>Construction Aids</vt:lpstr>
      <vt:lpstr>Building the Structure</vt:lpstr>
      <vt:lpstr>Testing the Structure (setup)</vt:lpstr>
      <vt:lpstr>Testing the Structure (test weight)</vt:lpstr>
      <vt:lpstr>9 – Weldment Profiles and Structural Members</vt:lpstr>
      <vt:lpstr>Weldment Profiles</vt:lpstr>
      <vt:lpstr>Structural Members</vt:lpstr>
    </vt:vector>
  </TitlesOfParts>
  <Company>Solidworks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PPT</dc:title>
  <dc:creator>Laura Kozikowski</dc:creator>
  <cp:lastModifiedBy>JUNGHANS Sara</cp:lastModifiedBy>
  <cp:revision>37</cp:revision>
  <dcterms:created xsi:type="dcterms:W3CDTF">2011-04-14T18:53:07Z</dcterms:created>
  <dcterms:modified xsi:type="dcterms:W3CDTF">2016-03-15T17:13:13Z</dcterms:modified>
</cp:coreProperties>
</file>