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4"/>
  </p:sldMasterIdLst>
  <p:notesMasterIdLst>
    <p:notesMasterId r:id="rId54"/>
  </p:notesMasterIdLst>
  <p:handoutMasterIdLst>
    <p:handoutMasterId r:id="rId55"/>
  </p:handoutMasterIdLst>
  <p:sldIdLst>
    <p:sldId id="267" r:id="rId5"/>
    <p:sldId id="268"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0">
          <p15:clr>
            <a:srgbClr val="A4A3A4"/>
          </p15:clr>
        </p15:guide>
        <p15:guide id="2" pos="65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5F5F5F"/>
    <a:srgbClr val="000000"/>
    <a:srgbClr val="5B7F95"/>
    <a:srgbClr val="FA772E"/>
    <a:srgbClr val="F5800B"/>
    <a:srgbClr val="FAB406"/>
    <a:srgbClr val="F8C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96" y="1050"/>
      </p:cViewPr>
      <p:guideLst>
        <p:guide orient="horz" pos="410"/>
        <p:guide pos="654"/>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38405" cy="38405"/>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B3A20E-89D6-444E-B05A-0A1B9ED53DEC}" type="doc">
      <dgm:prSet loTypeId="urn:microsoft.com/office/officeart/2005/8/layout/orgChart1" loCatId="hierarchy" qsTypeId="urn:microsoft.com/office/officeart/2005/8/quickstyle/simple1" qsCatId="simple" csTypeId="urn:microsoft.com/office/officeart/2005/8/colors/accent1_2" csCatId="accent1" phldr="1"/>
      <dgm:spPr/>
    </dgm:pt>
    <dgm:pt modelId="{F83D5A08-F14E-46FD-A503-D7C17AACE701}">
      <dgm:prSet custT="1"/>
      <dgm:spPr>
        <a:gradFill rotWithShape="0">
          <a:gsLst>
            <a:gs pos="0">
              <a:srgbClr val="FFF200"/>
            </a:gs>
            <a:gs pos="100000">
              <a:srgbClr val="F8CA08"/>
            </a:gs>
          </a:gsLst>
          <a:lin ang="5400000" scaled="0"/>
        </a:gradFill>
      </dgm:spPr>
      <dgm:t>
        <a:bodyPr/>
        <a:lstStyle/>
        <a:p>
          <a:pPr marL="0" marR="0" indent="0" algn="ctr" defTabSz="914400">
            <a:lnSpc>
              <a:spcPct val="100000"/>
            </a:lnSpc>
            <a:spcBef>
              <a:spcPct val="0"/>
            </a:spcBef>
            <a:spcAft>
              <a:spcPct val="0"/>
            </a:spcAft>
            <a:buNone/>
            <a:tabLst/>
          </a:pPr>
          <a:r>
            <a:rPr lang="ja-JP" sz="2400" b="0" i="0" u="none" strike="noStrike" cap="none" baseline="0">
              <a:ln>
                <a:noFill/>
              </a:ln>
              <a:solidFill>
                <a:srgbClr val="000000"/>
              </a:solidFill>
              <a:effectLst/>
              <a:latin typeface="Arial Narrow"/>
              <a:ea typeface="MS Gothic" pitchFamily="49" charset="-128"/>
              <a:cs typeface="Arial"/>
            </a:rPr>
            <a:t>強度</a:t>
          </a:r>
        </a:p>
      </dgm:t>
    </dgm:pt>
    <dgm:pt modelId="{F0592258-D04E-405D-8C95-235DAAE568AE}" type="parTrans" cxnId="{81DA65D4-2EAF-45F0-B840-AE84D264B80A}">
      <dgm:prSet/>
      <dgm:spPr/>
      <dgm:t>
        <a:bodyPr/>
        <a:lstStyle/>
        <a:p>
          <a:endParaRPr lang="en-US" sz="2400"/>
        </a:p>
      </dgm:t>
    </dgm:pt>
    <dgm:pt modelId="{43AC13AC-E823-4A3E-8B32-8DD6933AAF36}" type="sibTrans" cxnId="{81DA65D4-2EAF-45F0-B840-AE84D264B80A}">
      <dgm:prSet/>
      <dgm:spPr/>
      <dgm:t>
        <a:bodyPr/>
        <a:lstStyle/>
        <a:p>
          <a:endParaRPr lang="en-US" sz="2400"/>
        </a:p>
      </dgm:t>
    </dgm:pt>
    <dgm:pt modelId="{59A68AFB-3AF0-4258-92C4-1864A559A31E}">
      <dgm:prSet custT="1"/>
      <dgm:spPr>
        <a:gradFill rotWithShape="0">
          <a:gsLst>
            <a:gs pos="0">
              <a:srgbClr val="FAB406"/>
            </a:gs>
            <a:gs pos="100000">
              <a:srgbClr val="FA772E"/>
            </a:gs>
          </a:gsLst>
          <a:lin ang="5400000" scaled="0"/>
        </a:gradFill>
      </dgm:spPr>
      <dgm:t>
        <a:bodyPr/>
        <a:lstStyle/>
        <a:p>
          <a:pPr marL="0" marR="0" indent="0" algn="ctr" defTabSz="914400">
            <a:lnSpc>
              <a:spcPct val="100000"/>
            </a:lnSpc>
            <a:spcBef>
              <a:spcPct val="0"/>
            </a:spcBef>
            <a:spcAft>
              <a:spcPct val="0"/>
            </a:spcAft>
            <a:buNone/>
            <a:tabLst/>
          </a:pPr>
          <a:r>
            <a:rPr lang="ja-JP" sz="1800" b="0" i="0" u="none" strike="noStrike" cap="none" baseline="0">
              <a:ln>
                <a:noFill/>
              </a:ln>
              <a:solidFill>
                <a:srgbClr val="000000"/>
              </a:solidFill>
              <a:effectLst/>
              <a:latin typeface="Arial Narrow"/>
              <a:ea typeface="MS Gothic" pitchFamily="49" charset="-128"/>
              <a:cs typeface="Arial"/>
            </a:rPr>
            <a:t>断面</a:t>
          </a:r>
        </a:p>
        <a:p>
          <a:pPr marL="0" marR="0" indent="0" algn="ctr" defTabSz="914400">
            <a:lnSpc>
              <a:spcPct val="100000"/>
            </a:lnSpc>
            <a:spcBef>
              <a:spcPct val="0"/>
            </a:spcBef>
            <a:spcAft>
              <a:spcPct val="0"/>
            </a:spcAft>
            <a:buNone/>
            <a:tabLst/>
          </a:pPr>
          <a:r>
            <a:rPr lang="ja-JP" sz="1800" b="0" i="0" u="none" strike="noStrike" cap="none" baseline="0">
              <a:ln>
                <a:noFill/>
              </a:ln>
              <a:solidFill>
                <a:srgbClr val="000000"/>
              </a:solidFill>
              <a:effectLst/>
              <a:latin typeface="Arial Narrow"/>
              <a:ea typeface="MS Gothic" pitchFamily="49" charset="-128"/>
              <a:cs typeface="Arial"/>
            </a:rPr>
            <a:t>形状</a:t>
          </a:r>
        </a:p>
      </dgm:t>
    </dgm:pt>
    <dgm:pt modelId="{FD049558-21C0-4CE2-B9D1-3F1B41FEE61C}" type="parTrans" cxnId="{8F1F2AB1-E942-4A07-9C1F-376AC58B5EAD}">
      <dgm:prSet/>
      <dgm:spPr>
        <a:solidFill>
          <a:srgbClr val="000000"/>
        </a:solidFill>
        <a:ln>
          <a:solidFill>
            <a:srgbClr val="000000"/>
          </a:solidFill>
        </a:ln>
      </dgm:spPr>
      <dgm:t>
        <a:bodyPr/>
        <a:lstStyle/>
        <a:p>
          <a:endParaRPr lang="en-US" sz="2400"/>
        </a:p>
      </dgm:t>
    </dgm:pt>
    <dgm:pt modelId="{BC104503-71B1-48F9-B867-0CB395AF98DA}" type="sibTrans" cxnId="{8F1F2AB1-E942-4A07-9C1F-376AC58B5EAD}">
      <dgm:prSet/>
      <dgm:spPr/>
      <dgm:t>
        <a:bodyPr/>
        <a:lstStyle/>
        <a:p>
          <a:endParaRPr lang="en-US" sz="2400"/>
        </a:p>
      </dgm:t>
    </dgm:pt>
    <dgm:pt modelId="{508CDD79-AA02-4040-A597-3CEAD043F6AE}">
      <dgm:prSet custT="1"/>
      <dgm:spPr>
        <a:gradFill rotWithShape="0">
          <a:gsLst>
            <a:gs pos="0">
              <a:srgbClr val="FAB406"/>
            </a:gs>
            <a:gs pos="100000">
              <a:srgbClr val="FA772E"/>
            </a:gs>
          </a:gsLst>
          <a:lin ang="5400000" scaled="0"/>
        </a:gradFill>
      </dgm:spPr>
      <dgm:t>
        <a:bodyPr/>
        <a:lstStyle/>
        <a:p>
          <a:pPr marL="0" marR="0" indent="0" algn="ctr" defTabSz="914400">
            <a:lnSpc>
              <a:spcPct val="100000"/>
            </a:lnSpc>
            <a:spcBef>
              <a:spcPct val="0"/>
            </a:spcBef>
            <a:spcAft>
              <a:spcPct val="0"/>
            </a:spcAft>
            <a:buNone/>
            <a:tabLst/>
          </a:pPr>
          <a:r>
            <a:rPr lang="ja-JP" sz="1800" b="0" i="0" u="none" strike="noStrike" cap="none" baseline="0">
              <a:ln>
                <a:noFill/>
              </a:ln>
              <a:solidFill>
                <a:srgbClr val="000000"/>
              </a:solidFill>
              <a:effectLst/>
              <a:latin typeface="Arial Narrow"/>
              <a:ea typeface="MS Gothic" pitchFamily="49" charset="-128"/>
              <a:cs typeface="Arial"/>
            </a:rPr>
            <a:t>材料</a:t>
          </a:r>
        </a:p>
      </dgm:t>
    </dgm:pt>
    <dgm:pt modelId="{E092A2F6-93FB-44B6-9B81-D2E884D7A38E}" type="parTrans" cxnId="{D9556ED3-275F-406B-9F08-5C3935F20D11}">
      <dgm:prSet/>
      <dgm:spPr>
        <a:solidFill>
          <a:srgbClr val="000000"/>
        </a:solidFill>
        <a:ln>
          <a:solidFill>
            <a:srgbClr val="000000"/>
          </a:solidFill>
        </a:ln>
      </dgm:spPr>
      <dgm:t>
        <a:bodyPr/>
        <a:lstStyle/>
        <a:p>
          <a:endParaRPr lang="en-US" sz="2400"/>
        </a:p>
      </dgm:t>
    </dgm:pt>
    <dgm:pt modelId="{36ACF883-EE89-4653-8379-CADAE0A9E0E4}" type="sibTrans" cxnId="{D9556ED3-275F-406B-9F08-5C3935F20D11}">
      <dgm:prSet/>
      <dgm:spPr/>
      <dgm:t>
        <a:bodyPr/>
        <a:lstStyle/>
        <a:p>
          <a:endParaRPr lang="en-US" sz="2400"/>
        </a:p>
      </dgm:t>
    </dgm:pt>
    <dgm:pt modelId="{8302A5A7-799C-4584-A763-3501394853CF}" type="pres">
      <dgm:prSet presAssocID="{B9B3A20E-89D6-444E-B05A-0A1B9ED53DEC}" presName="hierChild1" presStyleCnt="0">
        <dgm:presLayoutVars>
          <dgm:orgChart val="1"/>
          <dgm:chPref val="1"/>
          <dgm:dir/>
          <dgm:animOne val="branch"/>
          <dgm:animLvl val="lvl"/>
          <dgm:resizeHandles/>
        </dgm:presLayoutVars>
      </dgm:prSet>
      <dgm:spPr/>
    </dgm:pt>
    <dgm:pt modelId="{5B7D6BDB-34D8-4EBD-9D51-676302D99417}" type="pres">
      <dgm:prSet presAssocID="{F83D5A08-F14E-46FD-A503-D7C17AACE701}" presName="hierRoot1" presStyleCnt="0">
        <dgm:presLayoutVars>
          <dgm:hierBranch/>
        </dgm:presLayoutVars>
      </dgm:prSet>
      <dgm:spPr/>
    </dgm:pt>
    <dgm:pt modelId="{F49C116B-23B2-4299-94B0-6BDD0D6E35EF}" type="pres">
      <dgm:prSet presAssocID="{F83D5A08-F14E-46FD-A503-D7C17AACE701}" presName="rootComposite1" presStyleCnt="0"/>
      <dgm:spPr/>
    </dgm:pt>
    <dgm:pt modelId="{2ACC2ED0-5E5E-4513-AD5A-2AF7EB36300F}" type="pres">
      <dgm:prSet presAssocID="{F83D5A08-F14E-46FD-A503-D7C17AACE701}" presName="rootText1" presStyleLbl="node0" presStyleIdx="0" presStyleCnt="1" custScaleX="58283">
        <dgm:presLayoutVars>
          <dgm:chPref val="3"/>
        </dgm:presLayoutVars>
      </dgm:prSet>
      <dgm:spPr>
        <a:prstGeom prst="roundRect">
          <a:avLst/>
        </a:prstGeom>
      </dgm:spPr>
      <dgm:t>
        <a:bodyPr/>
        <a:lstStyle/>
        <a:p>
          <a:endParaRPr lang="en-US"/>
        </a:p>
      </dgm:t>
    </dgm:pt>
    <dgm:pt modelId="{61B5C513-BBAC-43D1-B9F2-202B22E2601F}" type="pres">
      <dgm:prSet presAssocID="{F83D5A08-F14E-46FD-A503-D7C17AACE701}" presName="rootConnector1" presStyleLbl="node1" presStyleIdx="0" presStyleCnt="0"/>
      <dgm:spPr/>
      <dgm:t>
        <a:bodyPr/>
        <a:lstStyle/>
        <a:p>
          <a:endParaRPr lang="en-US"/>
        </a:p>
      </dgm:t>
    </dgm:pt>
    <dgm:pt modelId="{86DD6A09-A04C-4CB3-AD13-87F8080B7964}" type="pres">
      <dgm:prSet presAssocID="{F83D5A08-F14E-46FD-A503-D7C17AACE701}" presName="hierChild2" presStyleCnt="0"/>
      <dgm:spPr/>
    </dgm:pt>
    <dgm:pt modelId="{AD16F199-50F1-43C9-A43E-E3B0EE0AA125}" type="pres">
      <dgm:prSet presAssocID="{FD049558-21C0-4CE2-B9D1-3F1B41FEE61C}" presName="Name35" presStyleLbl="parChTrans1D2" presStyleIdx="0" presStyleCnt="2"/>
      <dgm:spPr/>
      <dgm:t>
        <a:bodyPr/>
        <a:lstStyle/>
        <a:p>
          <a:endParaRPr lang="en-US"/>
        </a:p>
      </dgm:t>
    </dgm:pt>
    <dgm:pt modelId="{E732548C-EB5A-4F0B-9619-9B80C62018BA}" type="pres">
      <dgm:prSet presAssocID="{59A68AFB-3AF0-4258-92C4-1864A559A31E}" presName="hierRoot2" presStyleCnt="0">
        <dgm:presLayoutVars>
          <dgm:hierBranch/>
        </dgm:presLayoutVars>
      </dgm:prSet>
      <dgm:spPr/>
    </dgm:pt>
    <dgm:pt modelId="{5B072B49-AA81-4D70-AC48-E9CF3E479551}" type="pres">
      <dgm:prSet presAssocID="{59A68AFB-3AF0-4258-92C4-1864A559A31E}" presName="rootComposite" presStyleCnt="0"/>
      <dgm:spPr/>
    </dgm:pt>
    <dgm:pt modelId="{22368916-25D8-439F-807B-36C4A84F80C1}" type="pres">
      <dgm:prSet presAssocID="{59A68AFB-3AF0-4258-92C4-1864A559A31E}" presName="rootText" presStyleLbl="node2" presStyleIdx="0" presStyleCnt="2" custScaleX="69196">
        <dgm:presLayoutVars>
          <dgm:chPref val="3"/>
        </dgm:presLayoutVars>
      </dgm:prSet>
      <dgm:spPr>
        <a:prstGeom prst="roundRect">
          <a:avLst/>
        </a:prstGeom>
      </dgm:spPr>
      <dgm:t>
        <a:bodyPr/>
        <a:lstStyle/>
        <a:p>
          <a:endParaRPr lang="en-US"/>
        </a:p>
      </dgm:t>
    </dgm:pt>
    <dgm:pt modelId="{176AA08F-9852-4124-8F8F-DC445FA7AD1F}" type="pres">
      <dgm:prSet presAssocID="{59A68AFB-3AF0-4258-92C4-1864A559A31E}" presName="rootConnector" presStyleLbl="node2" presStyleIdx="0" presStyleCnt="2"/>
      <dgm:spPr/>
      <dgm:t>
        <a:bodyPr/>
        <a:lstStyle/>
        <a:p>
          <a:endParaRPr lang="en-US"/>
        </a:p>
      </dgm:t>
    </dgm:pt>
    <dgm:pt modelId="{9DB024F7-F540-4270-9AFB-41DD49B5DF61}" type="pres">
      <dgm:prSet presAssocID="{59A68AFB-3AF0-4258-92C4-1864A559A31E}" presName="hierChild4" presStyleCnt="0"/>
      <dgm:spPr/>
    </dgm:pt>
    <dgm:pt modelId="{F6606977-5D8E-49C4-90DD-2162FFD6FCC4}" type="pres">
      <dgm:prSet presAssocID="{59A68AFB-3AF0-4258-92C4-1864A559A31E}" presName="hierChild5" presStyleCnt="0"/>
      <dgm:spPr/>
    </dgm:pt>
    <dgm:pt modelId="{5D3D846A-534D-42D7-8388-FCC499E001DE}" type="pres">
      <dgm:prSet presAssocID="{E092A2F6-93FB-44B6-9B81-D2E884D7A38E}" presName="Name35" presStyleLbl="parChTrans1D2" presStyleIdx="1" presStyleCnt="2"/>
      <dgm:spPr/>
      <dgm:t>
        <a:bodyPr/>
        <a:lstStyle/>
        <a:p>
          <a:endParaRPr lang="en-US"/>
        </a:p>
      </dgm:t>
    </dgm:pt>
    <dgm:pt modelId="{3D21DEDA-9D5D-4D16-BB39-5A547E8776A7}" type="pres">
      <dgm:prSet presAssocID="{508CDD79-AA02-4040-A597-3CEAD043F6AE}" presName="hierRoot2" presStyleCnt="0">
        <dgm:presLayoutVars>
          <dgm:hierBranch/>
        </dgm:presLayoutVars>
      </dgm:prSet>
      <dgm:spPr/>
    </dgm:pt>
    <dgm:pt modelId="{A40084B1-1B22-48A5-B348-7F70255E5BA6}" type="pres">
      <dgm:prSet presAssocID="{508CDD79-AA02-4040-A597-3CEAD043F6AE}" presName="rootComposite" presStyleCnt="0"/>
      <dgm:spPr/>
    </dgm:pt>
    <dgm:pt modelId="{753A784C-BF08-4577-BCD9-546ECE2DDACB}" type="pres">
      <dgm:prSet presAssocID="{508CDD79-AA02-4040-A597-3CEAD043F6AE}" presName="rootText" presStyleLbl="node2" presStyleIdx="1" presStyleCnt="2" custScaleX="61340">
        <dgm:presLayoutVars>
          <dgm:chPref val="3"/>
        </dgm:presLayoutVars>
      </dgm:prSet>
      <dgm:spPr>
        <a:prstGeom prst="roundRect">
          <a:avLst/>
        </a:prstGeom>
      </dgm:spPr>
      <dgm:t>
        <a:bodyPr/>
        <a:lstStyle/>
        <a:p>
          <a:endParaRPr lang="en-US"/>
        </a:p>
      </dgm:t>
    </dgm:pt>
    <dgm:pt modelId="{751E0D58-71A4-4FAD-A8D4-DCD598329670}" type="pres">
      <dgm:prSet presAssocID="{508CDD79-AA02-4040-A597-3CEAD043F6AE}" presName="rootConnector" presStyleLbl="node2" presStyleIdx="1" presStyleCnt="2"/>
      <dgm:spPr/>
      <dgm:t>
        <a:bodyPr/>
        <a:lstStyle/>
        <a:p>
          <a:endParaRPr lang="en-US"/>
        </a:p>
      </dgm:t>
    </dgm:pt>
    <dgm:pt modelId="{AB54CE95-09AA-47DC-8E57-3FFC49C1887A}" type="pres">
      <dgm:prSet presAssocID="{508CDD79-AA02-4040-A597-3CEAD043F6AE}" presName="hierChild4" presStyleCnt="0"/>
      <dgm:spPr/>
    </dgm:pt>
    <dgm:pt modelId="{496B081E-C635-42F0-83E8-279DC740CC31}" type="pres">
      <dgm:prSet presAssocID="{508CDD79-AA02-4040-A597-3CEAD043F6AE}" presName="hierChild5" presStyleCnt="0"/>
      <dgm:spPr/>
    </dgm:pt>
    <dgm:pt modelId="{36377B88-4D1B-480A-9669-A8CCE2130DA4}" type="pres">
      <dgm:prSet presAssocID="{F83D5A08-F14E-46FD-A503-D7C17AACE701}" presName="hierChild3" presStyleCnt="0"/>
      <dgm:spPr/>
    </dgm:pt>
  </dgm:ptLst>
  <dgm:cxnLst>
    <dgm:cxn modelId="{63D79BCB-23ED-4578-A48E-0F39DB121046}" type="presOf" srcId="{59A68AFB-3AF0-4258-92C4-1864A559A31E}" destId="{176AA08F-9852-4124-8F8F-DC445FA7AD1F}" srcOrd="1" destOrd="0" presId="urn:microsoft.com/office/officeart/2005/8/layout/orgChart1"/>
    <dgm:cxn modelId="{837BDB0C-7136-44F3-9F95-D64A5E3BBABE}" type="presOf" srcId="{59A68AFB-3AF0-4258-92C4-1864A559A31E}" destId="{22368916-25D8-439F-807B-36C4A84F80C1}" srcOrd="0" destOrd="0" presId="urn:microsoft.com/office/officeart/2005/8/layout/orgChart1"/>
    <dgm:cxn modelId="{D9556ED3-275F-406B-9F08-5C3935F20D11}" srcId="{F83D5A08-F14E-46FD-A503-D7C17AACE701}" destId="{508CDD79-AA02-4040-A597-3CEAD043F6AE}" srcOrd="1" destOrd="0" parTransId="{E092A2F6-93FB-44B6-9B81-D2E884D7A38E}" sibTransId="{36ACF883-EE89-4653-8379-CADAE0A9E0E4}"/>
    <dgm:cxn modelId="{ABD88CF2-703C-4AA9-B77E-D3298019FD3B}" type="presOf" srcId="{508CDD79-AA02-4040-A597-3CEAD043F6AE}" destId="{751E0D58-71A4-4FAD-A8D4-DCD598329670}" srcOrd="1" destOrd="0" presId="urn:microsoft.com/office/officeart/2005/8/layout/orgChart1"/>
    <dgm:cxn modelId="{8F1F2AB1-E942-4A07-9C1F-376AC58B5EAD}" srcId="{F83D5A08-F14E-46FD-A503-D7C17AACE701}" destId="{59A68AFB-3AF0-4258-92C4-1864A559A31E}" srcOrd="0" destOrd="0" parTransId="{FD049558-21C0-4CE2-B9D1-3F1B41FEE61C}" sibTransId="{BC104503-71B1-48F9-B867-0CB395AF98DA}"/>
    <dgm:cxn modelId="{4FAC00DD-C7A9-485A-ABEF-F16ECB7A0139}" type="presOf" srcId="{B9B3A20E-89D6-444E-B05A-0A1B9ED53DEC}" destId="{8302A5A7-799C-4584-A763-3501394853CF}" srcOrd="0" destOrd="0" presId="urn:microsoft.com/office/officeart/2005/8/layout/orgChart1"/>
    <dgm:cxn modelId="{4C9EC5DC-6F29-4B3F-A776-2032C57C3011}" type="presOf" srcId="{508CDD79-AA02-4040-A597-3CEAD043F6AE}" destId="{753A784C-BF08-4577-BCD9-546ECE2DDACB}" srcOrd="0" destOrd="0" presId="urn:microsoft.com/office/officeart/2005/8/layout/orgChart1"/>
    <dgm:cxn modelId="{81DA65D4-2EAF-45F0-B840-AE84D264B80A}" srcId="{B9B3A20E-89D6-444E-B05A-0A1B9ED53DEC}" destId="{F83D5A08-F14E-46FD-A503-D7C17AACE701}" srcOrd="0" destOrd="0" parTransId="{F0592258-D04E-405D-8C95-235DAAE568AE}" sibTransId="{43AC13AC-E823-4A3E-8B32-8DD6933AAF36}"/>
    <dgm:cxn modelId="{B2D7752F-C179-4444-B150-86BED39CB5C8}" type="presOf" srcId="{F83D5A08-F14E-46FD-A503-D7C17AACE701}" destId="{2ACC2ED0-5E5E-4513-AD5A-2AF7EB36300F}" srcOrd="0" destOrd="0" presId="urn:microsoft.com/office/officeart/2005/8/layout/orgChart1"/>
    <dgm:cxn modelId="{21A15FBC-DB0E-47EC-9B08-5FD27C75C186}" type="presOf" srcId="{E092A2F6-93FB-44B6-9B81-D2E884D7A38E}" destId="{5D3D846A-534D-42D7-8388-FCC499E001DE}" srcOrd="0" destOrd="0" presId="urn:microsoft.com/office/officeart/2005/8/layout/orgChart1"/>
    <dgm:cxn modelId="{A42BE860-7EE4-44D6-B556-75A1302BFED2}" type="presOf" srcId="{F83D5A08-F14E-46FD-A503-D7C17AACE701}" destId="{61B5C513-BBAC-43D1-B9F2-202B22E2601F}" srcOrd="1" destOrd="0" presId="urn:microsoft.com/office/officeart/2005/8/layout/orgChart1"/>
    <dgm:cxn modelId="{303F3C7A-911A-4631-966B-A820273DF902}" type="presOf" srcId="{FD049558-21C0-4CE2-B9D1-3F1B41FEE61C}" destId="{AD16F199-50F1-43C9-A43E-E3B0EE0AA125}" srcOrd="0" destOrd="0" presId="urn:microsoft.com/office/officeart/2005/8/layout/orgChart1"/>
    <dgm:cxn modelId="{C5F47EC7-892B-4AC5-8CAA-D1446990F89D}" type="presParOf" srcId="{8302A5A7-799C-4584-A763-3501394853CF}" destId="{5B7D6BDB-34D8-4EBD-9D51-676302D99417}" srcOrd="0" destOrd="0" presId="urn:microsoft.com/office/officeart/2005/8/layout/orgChart1"/>
    <dgm:cxn modelId="{01669219-B9A6-44BC-84EB-4D0137E1C15A}" type="presParOf" srcId="{5B7D6BDB-34D8-4EBD-9D51-676302D99417}" destId="{F49C116B-23B2-4299-94B0-6BDD0D6E35EF}" srcOrd="0" destOrd="0" presId="urn:microsoft.com/office/officeart/2005/8/layout/orgChart1"/>
    <dgm:cxn modelId="{31DAFDC1-BDCC-4CDA-A6F8-8DFFD4A9A97B}" type="presParOf" srcId="{F49C116B-23B2-4299-94B0-6BDD0D6E35EF}" destId="{2ACC2ED0-5E5E-4513-AD5A-2AF7EB36300F}" srcOrd="0" destOrd="0" presId="urn:microsoft.com/office/officeart/2005/8/layout/orgChart1"/>
    <dgm:cxn modelId="{AD198EAA-9797-4D9C-837F-1C92120E0360}" type="presParOf" srcId="{F49C116B-23B2-4299-94B0-6BDD0D6E35EF}" destId="{61B5C513-BBAC-43D1-B9F2-202B22E2601F}" srcOrd="1" destOrd="0" presId="urn:microsoft.com/office/officeart/2005/8/layout/orgChart1"/>
    <dgm:cxn modelId="{456C255A-1AEB-4EA3-8537-F4168158E39E}" type="presParOf" srcId="{5B7D6BDB-34D8-4EBD-9D51-676302D99417}" destId="{86DD6A09-A04C-4CB3-AD13-87F8080B7964}" srcOrd="1" destOrd="0" presId="urn:microsoft.com/office/officeart/2005/8/layout/orgChart1"/>
    <dgm:cxn modelId="{E21B62FA-8855-4821-B7B1-1E70591A359C}" type="presParOf" srcId="{86DD6A09-A04C-4CB3-AD13-87F8080B7964}" destId="{AD16F199-50F1-43C9-A43E-E3B0EE0AA125}" srcOrd="0" destOrd="0" presId="urn:microsoft.com/office/officeart/2005/8/layout/orgChart1"/>
    <dgm:cxn modelId="{9F1D6DD9-1005-43EF-A9AD-B13C215B4FCD}" type="presParOf" srcId="{86DD6A09-A04C-4CB3-AD13-87F8080B7964}" destId="{E732548C-EB5A-4F0B-9619-9B80C62018BA}" srcOrd="1" destOrd="0" presId="urn:microsoft.com/office/officeart/2005/8/layout/orgChart1"/>
    <dgm:cxn modelId="{09B236A3-0EAF-402E-AD95-4FA9FA314A69}" type="presParOf" srcId="{E732548C-EB5A-4F0B-9619-9B80C62018BA}" destId="{5B072B49-AA81-4D70-AC48-E9CF3E479551}" srcOrd="0" destOrd="0" presId="urn:microsoft.com/office/officeart/2005/8/layout/orgChart1"/>
    <dgm:cxn modelId="{D03DAC8C-DD51-494F-99A2-70D36A39A10E}" type="presParOf" srcId="{5B072B49-AA81-4D70-AC48-E9CF3E479551}" destId="{22368916-25D8-439F-807B-36C4A84F80C1}" srcOrd="0" destOrd="0" presId="urn:microsoft.com/office/officeart/2005/8/layout/orgChart1"/>
    <dgm:cxn modelId="{09B2D45E-1F81-41F8-985F-E5F0A5F25250}" type="presParOf" srcId="{5B072B49-AA81-4D70-AC48-E9CF3E479551}" destId="{176AA08F-9852-4124-8F8F-DC445FA7AD1F}" srcOrd="1" destOrd="0" presId="urn:microsoft.com/office/officeart/2005/8/layout/orgChart1"/>
    <dgm:cxn modelId="{2EDF1078-7B77-433B-AE1A-01E18B033F78}" type="presParOf" srcId="{E732548C-EB5A-4F0B-9619-9B80C62018BA}" destId="{9DB024F7-F540-4270-9AFB-41DD49B5DF61}" srcOrd="1" destOrd="0" presId="urn:microsoft.com/office/officeart/2005/8/layout/orgChart1"/>
    <dgm:cxn modelId="{17ADDED6-8FDD-49E7-9AB3-9CF55731A09E}" type="presParOf" srcId="{E732548C-EB5A-4F0B-9619-9B80C62018BA}" destId="{F6606977-5D8E-49C4-90DD-2162FFD6FCC4}" srcOrd="2" destOrd="0" presId="urn:microsoft.com/office/officeart/2005/8/layout/orgChart1"/>
    <dgm:cxn modelId="{3483092B-1EB0-45A1-91E5-938BD43C4DE3}" type="presParOf" srcId="{86DD6A09-A04C-4CB3-AD13-87F8080B7964}" destId="{5D3D846A-534D-42D7-8388-FCC499E001DE}" srcOrd="2" destOrd="0" presId="urn:microsoft.com/office/officeart/2005/8/layout/orgChart1"/>
    <dgm:cxn modelId="{2AAF60D0-CD93-41C2-B53E-47A205C17B29}" type="presParOf" srcId="{86DD6A09-A04C-4CB3-AD13-87F8080B7964}" destId="{3D21DEDA-9D5D-4D16-BB39-5A547E8776A7}" srcOrd="3" destOrd="0" presId="urn:microsoft.com/office/officeart/2005/8/layout/orgChart1"/>
    <dgm:cxn modelId="{BCF9143A-5EAC-4406-A49F-E801B7CE0B26}" type="presParOf" srcId="{3D21DEDA-9D5D-4D16-BB39-5A547E8776A7}" destId="{A40084B1-1B22-48A5-B348-7F70255E5BA6}" srcOrd="0" destOrd="0" presId="urn:microsoft.com/office/officeart/2005/8/layout/orgChart1"/>
    <dgm:cxn modelId="{7B97C6A1-4DC6-4DBA-8D76-4CDDCE0907C7}" type="presParOf" srcId="{A40084B1-1B22-48A5-B348-7F70255E5BA6}" destId="{753A784C-BF08-4577-BCD9-546ECE2DDACB}" srcOrd="0" destOrd="0" presId="urn:microsoft.com/office/officeart/2005/8/layout/orgChart1"/>
    <dgm:cxn modelId="{E1748E38-EEA4-4E12-BF45-24DB04621861}" type="presParOf" srcId="{A40084B1-1B22-48A5-B348-7F70255E5BA6}" destId="{751E0D58-71A4-4FAD-A8D4-DCD598329670}" srcOrd="1" destOrd="0" presId="urn:microsoft.com/office/officeart/2005/8/layout/orgChart1"/>
    <dgm:cxn modelId="{D4730162-8744-428C-8669-B13519311102}" type="presParOf" srcId="{3D21DEDA-9D5D-4D16-BB39-5A547E8776A7}" destId="{AB54CE95-09AA-47DC-8E57-3FFC49C1887A}" srcOrd="1" destOrd="0" presId="urn:microsoft.com/office/officeart/2005/8/layout/orgChart1"/>
    <dgm:cxn modelId="{8BA8CE1D-5830-4A5E-9025-D83512563CF0}" type="presParOf" srcId="{3D21DEDA-9D5D-4D16-BB39-5A547E8776A7}" destId="{496B081E-C635-42F0-83E8-279DC740CC31}" srcOrd="2" destOrd="0" presId="urn:microsoft.com/office/officeart/2005/8/layout/orgChart1"/>
    <dgm:cxn modelId="{8CFEB4C9-00D1-4095-8616-348823D69FD7}" type="presParOf" srcId="{5B7D6BDB-34D8-4EBD-9D51-676302D99417}" destId="{36377B88-4D1B-480A-9669-A8CCE2130DA4}"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7F3AED-2534-4F42-B1EA-507438FA5F8F}" type="doc">
      <dgm:prSet loTypeId="urn:microsoft.com/office/officeart/2005/8/layout/orgChart1" loCatId="hierarchy" qsTypeId="urn:microsoft.com/office/officeart/2005/8/quickstyle/simple1" qsCatId="simple" csTypeId="urn:microsoft.com/office/officeart/2005/8/colors/accent1_2" csCatId="accent1" phldr="1"/>
      <dgm:spPr/>
    </dgm:pt>
    <dgm:pt modelId="{8DDB6148-DAB3-41E8-8368-0223CDC3E60D}">
      <dgm:prSet custT="1"/>
      <dgm:spPr>
        <a:solidFill>
          <a:schemeClr val="tx1"/>
        </a:solidFill>
      </dgm:spPr>
      <dgm:t>
        <a:bodyPr/>
        <a:lstStyle/>
        <a:p>
          <a:pPr marL="0" marR="0" indent="0" algn="ctr" defTabSz="914400" rtl="0">
            <a:lnSpc>
              <a:spcPct val="100000"/>
            </a:lnSpc>
            <a:spcBef>
              <a:spcPct val="0"/>
            </a:spcBef>
            <a:spcAft>
              <a:spcPct val="0"/>
            </a:spcAft>
            <a:buNone/>
            <a:tabLst/>
          </a:pPr>
          <a:r>
            <a:rPr lang="ja-JP" sz="1400" b="0" i="0" u="none" strike="noStrike" cap="none" baseline="0">
              <a:ln>
                <a:noFill/>
              </a:ln>
              <a:solidFill>
                <a:srgbClr val="FFFFFF"/>
              </a:solidFill>
              <a:effectLst/>
              <a:latin typeface="+mj-lt"/>
              <a:ea typeface="MS Gothic" pitchFamily="49" charset="-128"/>
              <a:cs typeface="Arial"/>
            </a:rPr>
            <a:t>モデル</a:t>
          </a:r>
        </a:p>
      </dgm:t>
    </dgm:pt>
    <dgm:pt modelId="{234200E0-2075-445B-AA29-57E5D890CDD3}" type="parTrans" cxnId="{3EF6794D-7BD3-4A2E-B913-5F620D9B2D36}">
      <dgm:prSet/>
      <dgm:spPr/>
      <dgm:t>
        <a:bodyPr/>
        <a:lstStyle/>
        <a:p>
          <a:endParaRPr lang="en-US" sz="1600">
            <a:latin typeface="Arial Narrow" pitchFamily="34" charset="0"/>
          </a:endParaRPr>
        </a:p>
      </dgm:t>
    </dgm:pt>
    <dgm:pt modelId="{207A1F4F-AA57-47D1-99B3-292E4D3F6ED0}" type="sibTrans" cxnId="{3EF6794D-7BD3-4A2E-B913-5F620D9B2D36}">
      <dgm:prSet/>
      <dgm:spPr/>
      <dgm:t>
        <a:bodyPr/>
        <a:lstStyle/>
        <a:p>
          <a:endParaRPr lang="en-US" sz="1600">
            <a:latin typeface="Arial Narrow" pitchFamily="34" charset="0"/>
          </a:endParaRPr>
        </a:p>
      </dgm:t>
    </dgm:pt>
    <dgm:pt modelId="{DF5C2737-F90F-4A72-81AE-4958E2F82436}">
      <dgm:prSet custT="1"/>
      <dgm:spPr>
        <a:solidFill>
          <a:schemeClr val="tx1"/>
        </a:solidFill>
      </dgm:spPr>
      <dgm:t>
        <a:bodyPr/>
        <a:lstStyle/>
        <a:p>
          <a:pPr marL="0" marR="0" indent="0" algn="ctr" defTabSz="914400" rtl="0">
            <a:lnSpc>
              <a:spcPct val="100000"/>
            </a:lnSpc>
            <a:spcBef>
              <a:spcPct val="0"/>
            </a:spcBef>
            <a:spcAft>
              <a:spcPct val="0"/>
            </a:spcAft>
            <a:buNone/>
            <a:tabLst/>
          </a:pPr>
          <a:r>
            <a:rPr lang="ja-JP" sz="1400" b="0" i="0" u="none" strike="noStrike" cap="none" baseline="0">
              <a:ln>
                <a:noFill/>
              </a:ln>
              <a:solidFill>
                <a:srgbClr val="FFFFFF"/>
              </a:solidFill>
              <a:effectLst/>
              <a:latin typeface="+mj-lt"/>
              <a:ea typeface="MS Gothic" pitchFamily="49" charset="-128"/>
              <a:cs typeface="Arial"/>
            </a:rPr>
            <a:t>プリプロセス</a:t>
          </a:r>
        </a:p>
      </dgm:t>
    </dgm:pt>
    <dgm:pt modelId="{AF437589-CC1C-4E9A-9188-3B9E34B8FD3C}" type="parTrans" cxnId="{89F3500D-838F-41AF-8CBC-635FEEE5FD8D}">
      <dgm:prSet/>
      <dgm:spPr>
        <a:ln>
          <a:solidFill>
            <a:srgbClr val="5B7F95"/>
          </a:solidFill>
        </a:ln>
      </dgm:spPr>
      <dgm:t>
        <a:bodyPr/>
        <a:lstStyle/>
        <a:p>
          <a:endParaRPr lang="en-US" sz="1600">
            <a:latin typeface="Arial Narrow" pitchFamily="34" charset="0"/>
          </a:endParaRPr>
        </a:p>
      </dgm:t>
    </dgm:pt>
    <dgm:pt modelId="{849C7B87-D8F6-4260-ADC0-96DA0732CDE5}" type="sibTrans" cxnId="{89F3500D-838F-41AF-8CBC-635FEEE5FD8D}">
      <dgm:prSet/>
      <dgm:spPr/>
      <dgm:t>
        <a:bodyPr/>
        <a:lstStyle/>
        <a:p>
          <a:endParaRPr lang="en-US" sz="1600">
            <a:latin typeface="Arial Narrow" pitchFamily="34" charset="0"/>
          </a:endParaRPr>
        </a:p>
      </dgm:t>
    </dgm:pt>
    <dgm:pt modelId="{E324647D-5575-4BC7-B6D8-BD9FBC48D8A1}">
      <dgm:prSet custT="1"/>
      <dgm:spPr>
        <a:solidFill>
          <a:schemeClr val="tx1"/>
        </a:solidFill>
      </dgm:spPr>
      <dgm:t>
        <a:bodyPr/>
        <a:lstStyle/>
        <a:p>
          <a:pPr marL="0" marR="0" indent="0" algn="ctr" defTabSz="914400" rtl="0">
            <a:lnSpc>
              <a:spcPct val="100000"/>
            </a:lnSpc>
            <a:spcBef>
              <a:spcPct val="0"/>
            </a:spcBef>
            <a:spcAft>
              <a:spcPct val="0"/>
            </a:spcAft>
            <a:buNone/>
            <a:tabLst/>
          </a:pPr>
          <a:r>
            <a:rPr lang="ja-JP" sz="1400" b="0" i="0" u="none" strike="noStrike" cap="none" baseline="0">
              <a:ln>
                <a:noFill/>
              </a:ln>
              <a:solidFill>
                <a:srgbClr val="FFFFFF"/>
              </a:solidFill>
              <a:effectLst/>
              <a:latin typeface="+mj-lt"/>
              <a:ea typeface="MS Gothic" pitchFamily="49" charset="-128"/>
              <a:cs typeface="Arial"/>
            </a:rPr>
            <a:t>解析</a:t>
          </a:r>
        </a:p>
      </dgm:t>
    </dgm:pt>
    <dgm:pt modelId="{D0046DBD-9055-478D-898B-235DB3CBD278}" type="parTrans" cxnId="{489F3155-1367-48FB-82C2-24DDA56B4CC7}">
      <dgm:prSet/>
      <dgm:spPr>
        <a:ln>
          <a:solidFill>
            <a:srgbClr val="5B7F95"/>
          </a:solidFill>
        </a:ln>
      </dgm:spPr>
      <dgm:t>
        <a:bodyPr/>
        <a:lstStyle/>
        <a:p>
          <a:endParaRPr lang="en-US" sz="1600">
            <a:latin typeface="Arial Narrow" pitchFamily="34" charset="0"/>
          </a:endParaRPr>
        </a:p>
      </dgm:t>
    </dgm:pt>
    <dgm:pt modelId="{0EB45073-5467-4D1D-90FF-9A55B8890F15}" type="sibTrans" cxnId="{489F3155-1367-48FB-82C2-24DDA56B4CC7}">
      <dgm:prSet/>
      <dgm:spPr/>
      <dgm:t>
        <a:bodyPr/>
        <a:lstStyle/>
        <a:p>
          <a:endParaRPr lang="en-US" sz="1600">
            <a:latin typeface="Arial Narrow" pitchFamily="34" charset="0"/>
          </a:endParaRPr>
        </a:p>
      </dgm:t>
    </dgm:pt>
    <dgm:pt modelId="{6E841DE6-6C12-4C35-8269-77EFEF4A2646}">
      <dgm:prSet custT="1"/>
      <dgm:spPr>
        <a:solidFill>
          <a:schemeClr val="tx1"/>
        </a:solidFill>
      </dgm:spPr>
      <dgm:t>
        <a:bodyPr/>
        <a:lstStyle/>
        <a:p>
          <a:pPr marL="0" marR="0" indent="0" algn="ctr" defTabSz="914400" rtl="0">
            <a:lnSpc>
              <a:spcPct val="100000"/>
            </a:lnSpc>
            <a:spcBef>
              <a:spcPct val="0"/>
            </a:spcBef>
            <a:spcAft>
              <a:spcPct val="0"/>
            </a:spcAft>
            <a:buNone/>
            <a:tabLst/>
          </a:pPr>
          <a:r>
            <a:rPr lang="ja-JP" sz="1400" b="0" i="0" u="none" strike="noStrike" cap="none" baseline="0">
              <a:ln>
                <a:noFill/>
              </a:ln>
              <a:solidFill>
                <a:srgbClr val="FFFFFF"/>
              </a:solidFill>
              <a:effectLst/>
              <a:latin typeface="+mj-lt"/>
              <a:ea typeface="MS Gothic" pitchFamily="49" charset="-128"/>
              <a:cs typeface="Arial"/>
            </a:rPr>
            <a:t>ポストプロセ</a:t>
          </a:r>
          <a:r>
            <a:rPr lang="ja-JP" sz="1400" b="0" i="0" u="none" strike="noStrike" cap="none" baseline="0" smtClean="0">
              <a:ln>
                <a:noFill/>
              </a:ln>
              <a:solidFill>
                <a:srgbClr val="FFFFFF"/>
              </a:solidFill>
              <a:effectLst/>
              <a:latin typeface="+mj-lt"/>
              <a:ea typeface="MS Gothic" pitchFamily="49" charset="-128"/>
              <a:cs typeface="Arial"/>
            </a:rPr>
            <a:t>ス</a:t>
          </a:r>
          <a:r>
            <a:rPr lang="es-ES" altLang="ja-JP" sz="1400" b="0" i="0" u="none" strike="noStrike" cap="none" baseline="0" dirty="0" smtClean="0">
              <a:ln>
                <a:noFill/>
              </a:ln>
              <a:solidFill>
                <a:srgbClr val="FFFFFF"/>
              </a:solidFill>
              <a:effectLst/>
              <a:latin typeface="+mj-lt"/>
              <a:ea typeface="MS Gothic" pitchFamily="49" charset="-128"/>
              <a:cs typeface="Arial"/>
            </a:rPr>
            <a:t/>
          </a:r>
          <a:br>
            <a:rPr lang="es-ES" altLang="ja-JP" sz="1400" b="0" i="0" u="none" strike="noStrike" cap="none" baseline="0" dirty="0" smtClean="0">
              <a:ln>
                <a:noFill/>
              </a:ln>
              <a:solidFill>
                <a:srgbClr val="FFFFFF"/>
              </a:solidFill>
              <a:effectLst/>
              <a:latin typeface="+mj-lt"/>
              <a:ea typeface="MS Gothic" pitchFamily="49" charset="-128"/>
              <a:cs typeface="Arial"/>
            </a:rPr>
          </a:br>
          <a:r>
            <a:rPr lang="ja-JP" sz="1400" b="0" i="0" u="none" strike="noStrike" cap="none" baseline="0" smtClean="0">
              <a:ln>
                <a:noFill/>
              </a:ln>
              <a:solidFill>
                <a:srgbClr val="FFFFFF"/>
              </a:solidFill>
              <a:effectLst/>
              <a:latin typeface="+mj-lt"/>
              <a:ea typeface="MS Gothic" pitchFamily="49" charset="-128"/>
              <a:cs typeface="Arial"/>
            </a:rPr>
            <a:t>（</a:t>
          </a:r>
          <a:r>
            <a:rPr lang="ja-JP" sz="1400" b="0" i="0" u="none" strike="noStrike" cap="none" baseline="0">
              <a:ln>
                <a:noFill/>
              </a:ln>
              <a:solidFill>
                <a:srgbClr val="FFFFFF"/>
              </a:solidFill>
              <a:effectLst/>
              <a:latin typeface="+mj-lt"/>
              <a:ea typeface="MS Gothic" pitchFamily="49" charset="-128"/>
              <a:cs typeface="Arial"/>
            </a:rPr>
            <a:t>ポスト処理）</a:t>
          </a:r>
        </a:p>
      </dgm:t>
    </dgm:pt>
    <dgm:pt modelId="{2DB0E26D-A381-4433-B0C0-ED09B502B02C}" type="parTrans" cxnId="{AEAB58BB-6DFE-423D-8611-0B2C0F65300C}">
      <dgm:prSet/>
      <dgm:spPr>
        <a:ln>
          <a:solidFill>
            <a:srgbClr val="5B7F95"/>
          </a:solidFill>
        </a:ln>
      </dgm:spPr>
      <dgm:t>
        <a:bodyPr/>
        <a:lstStyle/>
        <a:p>
          <a:endParaRPr lang="en-US" sz="1600">
            <a:latin typeface="Arial Narrow" pitchFamily="34" charset="0"/>
          </a:endParaRPr>
        </a:p>
      </dgm:t>
    </dgm:pt>
    <dgm:pt modelId="{5EA4A4E8-60F6-4C8E-81B9-10DAA829DA97}" type="sibTrans" cxnId="{AEAB58BB-6DFE-423D-8611-0B2C0F65300C}">
      <dgm:prSet/>
      <dgm:spPr/>
      <dgm:t>
        <a:bodyPr/>
        <a:lstStyle/>
        <a:p>
          <a:endParaRPr lang="en-US" sz="1600">
            <a:latin typeface="Arial Narrow" pitchFamily="34" charset="0"/>
          </a:endParaRPr>
        </a:p>
      </dgm:t>
    </dgm:pt>
    <dgm:pt modelId="{29265BC6-1EF6-4CC4-AB66-D06E8C34A965}" type="pres">
      <dgm:prSet presAssocID="{DC7F3AED-2534-4F42-B1EA-507438FA5F8F}" presName="hierChild1" presStyleCnt="0">
        <dgm:presLayoutVars>
          <dgm:orgChart val="1"/>
          <dgm:chPref val="1"/>
          <dgm:dir/>
          <dgm:animOne val="branch"/>
          <dgm:animLvl val="lvl"/>
          <dgm:resizeHandles/>
        </dgm:presLayoutVars>
      </dgm:prSet>
      <dgm:spPr/>
    </dgm:pt>
    <dgm:pt modelId="{94A5EC5D-A885-48B9-9AE9-A7EE259CC2D3}" type="pres">
      <dgm:prSet presAssocID="{8DDB6148-DAB3-41E8-8368-0223CDC3E60D}" presName="hierRoot1" presStyleCnt="0">
        <dgm:presLayoutVars>
          <dgm:hierBranch/>
        </dgm:presLayoutVars>
      </dgm:prSet>
      <dgm:spPr/>
    </dgm:pt>
    <dgm:pt modelId="{1C192A26-8A9F-4429-BA7A-E1C76D1AB645}" type="pres">
      <dgm:prSet presAssocID="{8DDB6148-DAB3-41E8-8368-0223CDC3E60D}" presName="rootComposite1" presStyleCnt="0"/>
      <dgm:spPr/>
    </dgm:pt>
    <dgm:pt modelId="{4381784F-C52E-44E8-A32C-23C7C95C3F05}" type="pres">
      <dgm:prSet presAssocID="{8DDB6148-DAB3-41E8-8368-0223CDC3E60D}" presName="rootText1" presStyleLbl="node0" presStyleIdx="0" presStyleCnt="1" custScaleX="229227" custLinFactNeighborX="27137">
        <dgm:presLayoutVars>
          <dgm:chPref val="3"/>
        </dgm:presLayoutVars>
      </dgm:prSet>
      <dgm:spPr>
        <a:prstGeom prst="roundRect">
          <a:avLst/>
        </a:prstGeom>
      </dgm:spPr>
      <dgm:t>
        <a:bodyPr/>
        <a:lstStyle/>
        <a:p>
          <a:endParaRPr lang="en-US"/>
        </a:p>
      </dgm:t>
    </dgm:pt>
    <dgm:pt modelId="{1F82FEC6-01F7-4EFA-8CF8-0171D0571B62}" type="pres">
      <dgm:prSet presAssocID="{8DDB6148-DAB3-41E8-8368-0223CDC3E60D}" presName="rootConnector1" presStyleLbl="node1" presStyleIdx="0" presStyleCnt="0"/>
      <dgm:spPr/>
      <dgm:t>
        <a:bodyPr/>
        <a:lstStyle/>
        <a:p>
          <a:endParaRPr lang="en-US"/>
        </a:p>
      </dgm:t>
    </dgm:pt>
    <dgm:pt modelId="{4294A1C9-99C3-4626-9289-1ABC008F61C0}" type="pres">
      <dgm:prSet presAssocID="{8DDB6148-DAB3-41E8-8368-0223CDC3E60D}" presName="hierChild2" presStyleCnt="0"/>
      <dgm:spPr/>
    </dgm:pt>
    <dgm:pt modelId="{896D1883-8A23-474C-9A15-10FF33F9ACA1}" type="pres">
      <dgm:prSet presAssocID="{AF437589-CC1C-4E9A-9188-3B9E34B8FD3C}" presName="Name35" presStyleLbl="parChTrans1D2" presStyleIdx="0" presStyleCnt="1"/>
      <dgm:spPr/>
      <dgm:t>
        <a:bodyPr/>
        <a:lstStyle/>
        <a:p>
          <a:endParaRPr lang="en-US"/>
        </a:p>
      </dgm:t>
    </dgm:pt>
    <dgm:pt modelId="{554BC2C0-5E6E-4AE2-A8A6-9438358450D4}" type="pres">
      <dgm:prSet presAssocID="{DF5C2737-F90F-4A72-81AE-4958E2F82436}" presName="hierRoot2" presStyleCnt="0">
        <dgm:presLayoutVars>
          <dgm:hierBranch/>
        </dgm:presLayoutVars>
      </dgm:prSet>
      <dgm:spPr/>
    </dgm:pt>
    <dgm:pt modelId="{6E19B5AA-D0B0-449D-9837-CE7F3208E0C1}" type="pres">
      <dgm:prSet presAssocID="{DF5C2737-F90F-4A72-81AE-4958E2F82436}" presName="rootComposite" presStyleCnt="0"/>
      <dgm:spPr/>
    </dgm:pt>
    <dgm:pt modelId="{4F62C3D1-0087-466E-888D-5777D48461C2}" type="pres">
      <dgm:prSet presAssocID="{DF5C2737-F90F-4A72-81AE-4958E2F82436}" presName="rootText" presStyleLbl="node2" presStyleIdx="0" presStyleCnt="1" custScaleX="229227" custLinFactNeighborX="27137">
        <dgm:presLayoutVars>
          <dgm:chPref val="3"/>
        </dgm:presLayoutVars>
      </dgm:prSet>
      <dgm:spPr>
        <a:prstGeom prst="roundRect">
          <a:avLst/>
        </a:prstGeom>
      </dgm:spPr>
      <dgm:t>
        <a:bodyPr/>
        <a:lstStyle/>
        <a:p>
          <a:endParaRPr lang="en-US"/>
        </a:p>
      </dgm:t>
    </dgm:pt>
    <dgm:pt modelId="{903C4F11-8139-4A0D-8227-B5FE1C6831DA}" type="pres">
      <dgm:prSet presAssocID="{DF5C2737-F90F-4A72-81AE-4958E2F82436}" presName="rootConnector" presStyleLbl="node2" presStyleIdx="0" presStyleCnt="1"/>
      <dgm:spPr/>
      <dgm:t>
        <a:bodyPr/>
        <a:lstStyle/>
        <a:p>
          <a:endParaRPr lang="en-US"/>
        </a:p>
      </dgm:t>
    </dgm:pt>
    <dgm:pt modelId="{F5868A03-59F4-45CF-8945-756F6A4D0759}" type="pres">
      <dgm:prSet presAssocID="{DF5C2737-F90F-4A72-81AE-4958E2F82436}" presName="hierChild4" presStyleCnt="0"/>
      <dgm:spPr/>
    </dgm:pt>
    <dgm:pt modelId="{E3E21F9E-A617-43B3-93F7-5E96AA34BDB4}" type="pres">
      <dgm:prSet presAssocID="{D0046DBD-9055-478D-898B-235DB3CBD278}" presName="Name35" presStyleLbl="parChTrans1D3" presStyleIdx="0" presStyleCnt="1"/>
      <dgm:spPr/>
      <dgm:t>
        <a:bodyPr/>
        <a:lstStyle/>
        <a:p>
          <a:endParaRPr lang="en-US"/>
        </a:p>
      </dgm:t>
    </dgm:pt>
    <dgm:pt modelId="{1B57E7F3-8906-4EB6-9B9F-C5ED77942D55}" type="pres">
      <dgm:prSet presAssocID="{E324647D-5575-4BC7-B6D8-BD9FBC48D8A1}" presName="hierRoot2" presStyleCnt="0">
        <dgm:presLayoutVars>
          <dgm:hierBranch/>
        </dgm:presLayoutVars>
      </dgm:prSet>
      <dgm:spPr/>
    </dgm:pt>
    <dgm:pt modelId="{167F0831-1451-42EB-A806-67AD7C4B99C3}" type="pres">
      <dgm:prSet presAssocID="{E324647D-5575-4BC7-B6D8-BD9FBC48D8A1}" presName="rootComposite" presStyleCnt="0"/>
      <dgm:spPr/>
    </dgm:pt>
    <dgm:pt modelId="{60864B44-9F71-4623-8539-C7E2D03E6070}" type="pres">
      <dgm:prSet presAssocID="{E324647D-5575-4BC7-B6D8-BD9FBC48D8A1}" presName="rootText" presStyleLbl="node3" presStyleIdx="0" presStyleCnt="1" custScaleX="229227" custLinFactNeighborX="27137">
        <dgm:presLayoutVars>
          <dgm:chPref val="3"/>
        </dgm:presLayoutVars>
      </dgm:prSet>
      <dgm:spPr>
        <a:prstGeom prst="roundRect">
          <a:avLst/>
        </a:prstGeom>
      </dgm:spPr>
      <dgm:t>
        <a:bodyPr/>
        <a:lstStyle/>
        <a:p>
          <a:endParaRPr lang="en-US"/>
        </a:p>
      </dgm:t>
    </dgm:pt>
    <dgm:pt modelId="{150B18B4-3D55-4C16-84E0-301218AEFAD1}" type="pres">
      <dgm:prSet presAssocID="{E324647D-5575-4BC7-B6D8-BD9FBC48D8A1}" presName="rootConnector" presStyleLbl="node3" presStyleIdx="0" presStyleCnt="1"/>
      <dgm:spPr/>
      <dgm:t>
        <a:bodyPr/>
        <a:lstStyle/>
        <a:p>
          <a:endParaRPr lang="en-US"/>
        </a:p>
      </dgm:t>
    </dgm:pt>
    <dgm:pt modelId="{0CAE2981-BE05-4910-B922-12DFAF3757E0}" type="pres">
      <dgm:prSet presAssocID="{E324647D-5575-4BC7-B6D8-BD9FBC48D8A1}" presName="hierChild4" presStyleCnt="0"/>
      <dgm:spPr/>
    </dgm:pt>
    <dgm:pt modelId="{B6C90A0D-3096-4DAA-B5C7-F9D302049C5C}" type="pres">
      <dgm:prSet presAssocID="{2DB0E26D-A381-4433-B0C0-ED09B502B02C}" presName="Name35" presStyleLbl="parChTrans1D4" presStyleIdx="0" presStyleCnt="1"/>
      <dgm:spPr/>
      <dgm:t>
        <a:bodyPr/>
        <a:lstStyle/>
        <a:p>
          <a:endParaRPr lang="en-US"/>
        </a:p>
      </dgm:t>
    </dgm:pt>
    <dgm:pt modelId="{B93243CB-2AF0-46A1-85AA-E0A92D128488}" type="pres">
      <dgm:prSet presAssocID="{6E841DE6-6C12-4C35-8269-77EFEF4A2646}" presName="hierRoot2" presStyleCnt="0">
        <dgm:presLayoutVars>
          <dgm:hierBranch val="r"/>
        </dgm:presLayoutVars>
      </dgm:prSet>
      <dgm:spPr/>
    </dgm:pt>
    <dgm:pt modelId="{B2987019-B7CD-4B5A-91B2-4BA8DB5F6724}" type="pres">
      <dgm:prSet presAssocID="{6E841DE6-6C12-4C35-8269-77EFEF4A2646}" presName="rootComposite" presStyleCnt="0"/>
      <dgm:spPr/>
    </dgm:pt>
    <dgm:pt modelId="{36723702-EF75-49AA-B7E2-759F8C23CFF9}" type="pres">
      <dgm:prSet presAssocID="{6E841DE6-6C12-4C35-8269-77EFEF4A2646}" presName="rootText" presStyleLbl="node4" presStyleIdx="0" presStyleCnt="1" custScaleX="229227" custLinFactNeighborX="27137">
        <dgm:presLayoutVars>
          <dgm:chPref val="3"/>
        </dgm:presLayoutVars>
      </dgm:prSet>
      <dgm:spPr>
        <a:prstGeom prst="roundRect">
          <a:avLst/>
        </a:prstGeom>
      </dgm:spPr>
      <dgm:t>
        <a:bodyPr/>
        <a:lstStyle/>
        <a:p>
          <a:endParaRPr lang="en-US"/>
        </a:p>
      </dgm:t>
    </dgm:pt>
    <dgm:pt modelId="{050C10CD-B5F2-4DF0-A367-89DA9210CA80}" type="pres">
      <dgm:prSet presAssocID="{6E841DE6-6C12-4C35-8269-77EFEF4A2646}" presName="rootConnector" presStyleLbl="node4" presStyleIdx="0" presStyleCnt="1"/>
      <dgm:spPr/>
      <dgm:t>
        <a:bodyPr/>
        <a:lstStyle/>
        <a:p>
          <a:endParaRPr lang="en-US"/>
        </a:p>
      </dgm:t>
    </dgm:pt>
    <dgm:pt modelId="{999CD650-CF05-4E3A-AAA8-809B507AE64A}" type="pres">
      <dgm:prSet presAssocID="{6E841DE6-6C12-4C35-8269-77EFEF4A2646}" presName="hierChild4" presStyleCnt="0"/>
      <dgm:spPr/>
    </dgm:pt>
    <dgm:pt modelId="{9EE69995-5696-43C7-9E8D-18839962610F}" type="pres">
      <dgm:prSet presAssocID="{6E841DE6-6C12-4C35-8269-77EFEF4A2646}" presName="hierChild5" presStyleCnt="0"/>
      <dgm:spPr/>
    </dgm:pt>
    <dgm:pt modelId="{CF8C2A9E-F63A-4BE6-ACC2-93D323EE0B44}" type="pres">
      <dgm:prSet presAssocID="{E324647D-5575-4BC7-B6D8-BD9FBC48D8A1}" presName="hierChild5" presStyleCnt="0"/>
      <dgm:spPr/>
    </dgm:pt>
    <dgm:pt modelId="{20CCFD46-5D6C-409A-AAC7-5AFC4F2FA0D7}" type="pres">
      <dgm:prSet presAssocID="{DF5C2737-F90F-4A72-81AE-4958E2F82436}" presName="hierChild5" presStyleCnt="0"/>
      <dgm:spPr/>
    </dgm:pt>
    <dgm:pt modelId="{7472DF1C-0C27-418A-AAE8-0A5CFD7A6E35}" type="pres">
      <dgm:prSet presAssocID="{8DDB6148-DAB3-41E8-8368-0223CDC3E60D}" presName="hierChild3" presStyleCnt="0"/>
      <dgm:spPr/>
    </dgm:pt>
  </dgm:ptLst>
  <dgm:cxnLst>
    <dgm:cxn modelId="{B8180D97-EE83-470D-818E-721F00B65495}" type="presOf" srcId="{6E841DE6-6C12-4C35-8269-77EFEF4A2646}" destId="{36723702-EF75-49AA-B7E2-759F8C23CFF9}" srcOrd="0" destOrd="0" presId="urn:microsoft.com/office/officeart/2005/8/layout/orgChart1"/>
    <dgm:cxn modelId="{CC63E04E-D6D2-481D-A5B1-51721DE2A34B}" type="presOf" srcId="{2DB0E26D-A381-4433-B0C0-ED09B502B02C}" destId="{B6C90A0D-3096-4DAA-B5C7-F9D302049C5C}" srcOrd="0" destOrd="0" presId="urn:microsoft.com/office/officeart/2005/8/layout/orgChart1"/>
    <dgm:cxn modelId="{AEAB58BB-6DFE-423D-8611-0B2C0F65300C}" srcId="{E324647D-5575-4BC7-B6D8-BD9FBC48D8A1}" destId="{6E841DE6-6C12-4C35-8269-77EFEF4A2646}" srcOrd="0" destOrd="0" parTransId="{2DB0E26D-A381-4433-B0C0-ED09B502B02C}" sibTransId="{5EA4A4E8-60F6-4C8E-81B9-10DAA829DA97}"/>
    <dgm:cxn modelId="{4595926B-7E91-47A5-9119-6C0231BC7651}" type="presOf" srcId="{E324647D-5575-4BC7-B6D8-BD9FBC48D8A1}" destId="{60864B44-9F71-4623-8539-C7E2D03E6070}" srcOrd="0" destOrd="0" presId="urn:microsoft.com/office/officeart/2005/8/layout/orgChart1"/>
    <dgm:cxn modelId="{662DC428-5B3B-4F17-9639-880C2F94B9EE}" type="presOf" srcId="{DC7F3AED-2534-4F42-B1EA-507438FA5F8F}" destId="{29265BC6-1EF6-4CC4-AB66-D06E8C34A965}" srcOrd="0" destOrd="0" presId="urn:microsoft.com/office/officeart/2005/8/layout/orgChart1"/>
    <dgm:cxn modelId="{3EF6794D-7BD3-4A2E-B913-5F620D9B2D36}" srcId="{DC7F3AED-2534-4F42-B1EA-507438FA5F8F}" destId="{8DDB6148-DAB3-41E8-8368-0223CDC3E60D}" srcOrd="0" destOrd="0" parTransId="{234200E0-2075-445B-AA29-57E5D890CDD3}" sibTransId="{207A1F4F-AA57-47D1-99B3-292E4D3F6ED0}"/>
    <dgm:cxn modelId="{8A8E2F28-BD7F-4034-8D0E-12DE7E01B0C1}" type="presOf" srcId="{DF5C2737-F90F-4A72-81AE-4958E2F82436}" destId="{903C4F11-8139-4A0D-8227-B5FE1C6831DA}" srcOrd="1" destOrd="0" presId="urn:microsoft.com/office/officeart/2005/8/layout/orgChart1"/>
    <dgm:cxn modelId="{3D57EF08-0075-4C48-9EE2-143564B621E2}" type="presOf" srcId="{E324647D-5575-4BC7-B6D8-BD9FBC48D8A1}" destId="{150B18B4-3D55-4C16-84E0-301218AEFAD1}" srcOrd="1" destOrd="0" presId="urn:microsoft.com/office/officeart/2005/8/layout/orgChart1"/>
    <dgm:cxn modelId="{45CAD968-9FB8-495E-AC8B-73AEBBF52FCF}" type="presOf" srcId="{DF5C2737-F90F-4A72-81AE-4958E2F82436}" destId="{4F62C3D1-0087-466E-888D-5777D48461C2}" srcOrd="0" destOrd="0" presId="urn:microsoft.com/office/officeart/2005/8/layout/orgChart1"/>
    <dgm:cxn modelId="{973126A6-D17F-4F78-AEED-85FA7911275D}" type="presOf" srcId="{6E841DE6-6C12-4C35-8269-77EFEF4A2646}" destId="{050C10CD-B5F2-4DF0-A367-89DA9210CA80}" srcOrd="1" destOrd="0" presId="urn:microsoft.com/office/officeart/2005/8/layout/orgChart1"/>
    <dgm:cxn modelId="{44ED7E5E-857D-400B-90FC-22A343536FAE}" type="presOf" srcId="{AF437589-CC1C-4E9A-9188-3B9E34B8FD3C}" destId="{896D1883-8A23-474C-9A15-10FF33F9ACA1}" srcOrd="0" destOrd="0" presId="urn:microsoft.com/office/officeart/2005/8/layout/orgChart1"/>
    <dgm:cxn modelId="{6735AF70-93BC-458C-8FF8-12E3EEDF4C8D}" type="presOf" srcId="{8DDB6148-DAB3-41E8-8368-0223CDC3E60D}" destId="{4381784F-C52E-44E8-A32C-23C7C95C3F05}" srcOrd="0" destOrd="0" presId="urn:microsoft.com/office/officeart/2005/8/layout/orgChart1"/>
    <dgm:cxn modelId="{89F3500D-838F-41AF-8CBC-635FEEE5FD8D}" srcId="{8DDB6148-DAB3-41E8-8368-0223CDC3E60D}" destId="{DF5C2737-F90F-4A72-81AE-4958E2F82436}" srcOrd="0" destOrd="0" parTransId="{AF437589-CC1C-4E9A-9188-3B9E34B8FD3C}" sibTransId="{849C7B87-D8F6-4260-ADC0-96DA0732CDE5}"/>
    <dgm:cxn modelId="{489F3155-1367-48FB-82C2-24DDA56B4CC7}" srcId="{DF5C2737-F90F-4A72-81AE-4958E2F82436}" destId="{E324647D-5575-4BC7-B6D8-BD9FBC48D8A1}" srcOrd="0" destOrd="0" parTransId="{D0046DBD-9055-478D-898B-235DB3CBD278}" sibTransId="{0EB45073-5467-4D1D-90FF-9A55B8890F15}"/>
    <dgm:cxn modelId="{9CB11FF7-AC54-416E-BF8B-27934764EC58}" type="presOf" srcId="{8DDB6148-DAB3-41E8-8368-0223CDC3E60D}" destId="{1F82FEC6-01F7-4EFA-8CF8-0171D0571B62}" srcOrd="1" destOrd="0" presId="urn:microsoft.com/office/officeart/2005/8/layout/orgChart1"/>
    <dgm:cxn modelId="{0635FAC8-9825-4B64-A610-BE7583BA658B}" type="presOf" srcId="{D0046DBD-9055-478D-898B-235DB3CBD278}" destId="{E3E21F9E-A617-43B3-93F7-5E96AA34BDB4}" srcOrd="0" destOrd="0" presId="urn:microsoft.com/office/officeart/2005/8/layout/orgChart1"/>
    <dgm:cxn modelId="{EAECFD49-FF96-4E3F-98A2-9A7C3213D5C3}" type="presParOf" srcId="{29265BC6-1EF6-4CC4-AB66-D06E8C34A965}" destId="{94A5EC5D-A885-48B9-9AE9-A7EE259CC2D3}" srcOrd="0" destOrd="0" presId="urn:microsoft.com/office/officeart/2005/8/layout/orgChart1"/>
    <dgm:cxn modelId="{8D13C971-027D-4A99-AAC2-D836FCAD1A36}" type="presParOf" srcId="{94A5EC5D-A885-48B9-9AE9-A7EE259CC2D3}" destId="{1C192A26-8A9F-4429-BA7A-E1C76D1AB645}" srcOrd="0" destOrd="0" presId="urn:microsoft.com/office/officeart/2005/8/layout/orgChart1"/>
    <dgm:cxn modelId="{DBC06656-487D-4669-AF8B-7617FE292697}" type="presParOf" srcId="{1C192A26-8A9F-4429-BA7A-E1C76D1AB645}" destId="{4381784F-C52E-44E8-A32C-23C7C95C3F05}" srcOrd="0" destOrd="0" presId="urn:microsoft.com/office/officeart/2005/8/layout/orgChart1"/>
    <dgm:cxn modelId="{FFB70356-C35E-43B6-982D-3B0A9DD39397}" type="presParOf" srcId="{1C192A26-8A9F-4429-BA7A-E1C76D1AB645}" destId="{1F82FEC6-01F7-4EFA-8CF8-0171D0571B62}" srcOrd="1" destOrd="0" presId="urn:microsoft.com/office/officeart/2005/8/layout/orgChart1"/>
    <dgm:cxn modelId="{7ECB76F3-971E-4B53-AF1A-FE32F2038BE4}" type="presParOf" srcId="{94A5EC5D-A885-48B9-9AE9-A7EE259CC2D3}" destId="{4294A1C9-99C3-4626-9289-1ABC008F61C0}" srcOrd="1" destOrd="0" presId="urn:microsoft.com/office/officeart/2005/8/layout/orgChart1"/>
    <dgm:cxn modelId="{E594861F-0DD6-4F4A-991C-612D0EDF75D3}" type="presParOf" srcId="{4294A1C9-99C3-4626-9289-1ABC008F61C0}" destId="{896D1883-8A23-474C-9A15-10FF33F9ACA1}" srcOrd="0" destOrd="0" presId="urn:microsoft.com/office/officeart/2005/8/layout/orgChart1"/>
    <dgm:cxn modelId="{25984CEE-A3E0-4763-B07C-49189CC8F080}" type="presParOf" srcId="{4294A1C9-99C3-4626-9289-1ABC008F61C0}" destId="{554BC2C0-5E6E-4AE2-A8A6-9438358450D4}" srcOrd="1" destOrd="0" presId="urn:microsoft.com/office/officeart/2005/8/layout/orgChart1"/>
    <dgm:cxn modelId="{A3BECFE5-6D0F-4BF6-9F3B-E57EC2DA2573}" type="presParOf" srcId="{554BC2C0-5E6E-4AE2-A8A6-9438358450D4}" destId="{6E19B5AA-D0B0-449D-9837-CE7F3208E0C1}" srcOrd="0" destOrd="0" presId="urn:microsoft.com/office/officeart/2005/8/layout/orgChart1"/>
    <dgm:cxn modelId="{715507BE-A2EA-4C12-B611-4BE88AA2A966}" type="presParOf" srcId="{6E19B5AA-D0B0-449D-9837-CE7F3208E0C1}" destId="{4F62C3D1-0087-466E-888D-5777D48461C2}" srcOrd="0" destOrd="0" presId="urn:microsoft.com/office/officeart/2005/8/layout/orgChart1"/>
    <dgm:cxn modelId="{A6685757-D4F8-49A7-B23F-9BBF35DDA9FA}" type="presParOf" srcId="{6E19B5AA-D0B0-449D-9837-CE7F3208E0C1}" destId="{903C4F11-8139-4A0D-8227-B5FE1C6831DA}" srcOrd="1" destOrd="0" presId="urn:microsoft.com/office/officeart/2005/8/layout/orgChart1"/>
    <dgm:cxn modelId="{5D9DB0A3-3F4A-40FD-A1AD-E02259AA07A9}" type="presParOf" srcId="{554BC2C0-5E6E-4AE2-A8A6-9438358450D4}" destId="{F5868A03-59F4-45CF-8945-756F6A4D0759}" srcOrd="1" destOrd="0" presId="urn:microsoft.com/office/officeart/2005/8/layout/orgChart1"/>
    <dgm:cxn modelId="{145D0B93-FE93-4966-B218-68950E5FB9B2}" type="presParOf" srcId="{F5868A03-59F4-45CF-8945-756F6A4D0759}" destId="{E3E21F9E-A617-43B3-93F7-5E96AA34BDB4}" srcOrd="0" destOrd="0" presId="urn:microsoft.com/office/officeart/2005/8/layout/orgChart1"/>
    <dgm:cxn modelId="{25C37200-90F2-46D9-9132-A23DE6DF8FEC}" type="presParOf" srcId="{F5868A03-59F4-45CF-8945-756F6A4D0759}" destId="{1B57E7F3-8906-4EB6-9B9F-C5ED77942D55}" srcOrd="1" destOrd="0" presId="urn:microsoft.com/office/officeart/2005/8/layout/orgChart1"/>
    <dgm:cxn modelId="{90C6EAEF-1495-4F4C-B477-DF4AE006B9E3}" type="presParOf" srcId="{1B57E7F3-8906-4EB6-9B9F-C5ED77942D55}" destId="{167F0831-1451-42EB-A806-67AD7C4B99C3}" srcOrd="0" destOrd="0" presId="urn:microsoft.com/office/officeart/2005/8/layout/orgChart1"/>
    <dgm:cxn modelId="{997845F9-469E-46F0-8E56-A7BBD5A2BD8D}" type="presParOf" srcId="{167F0831-1451-42EB-A806-67AD7C4B99C3}" destId="{60864B44-9F71-4623-8539-C7E2D03E6070}" srcOrd="0" destOrd="0" presId="urn:microsoft.com/office/officeart/2005/8/layout/orgChart1"/>
    <dgm:cxn modelId="{0E9B1229-DC73-40F6-A6FD-E57581DA865C}" type="presParOf" srcId="{167F0831-1451-42EB-A806-67AD7C4B99C3}" destId="{150B18B4-3D55-4C16-84E0-301218AEFAD1}" srcOrd="1" destOrd="0" presId="urn:microsoft.com/office/officeart/2005/8/layout/orgChart1"/>
    <dgm:cxn modelId="{5ACBAEEB-6793-4477-A3D2-58ABDE56CA91}" type="presParOf" srcId="{1B57E7F3-8906-4EB6-9B9F-C5ED77942D55}" destId="{0CAE2981-BE05-4910-B922-12DFAF3757E0}" srcOrd="1" destOrd="0" presId="urn:microsoft.com/office/officeart/2005/8/layout/orgChart1"/>
    <dgm:cxn modelId="{EA2F8BBA-065F-4243-8E8A-32DBD2BEB9A2}" type="presParOf" srcId="{0CAE2981-BE05-4910-B922-12DFAF3757E0}" destId="{B6C90A0D-3096-4DAA-B5C7-F9D302049C5C}" srcOrd="0" destOrd="0" presId="urn:microsoft.com/office/officeart/2005/8/layout/orgChart1"/>
    <dgm:cxn modelId="{BB2046FE-5DC7-4E43-AEE0-BFD3B9C0197A}" type="presParOf" srcId="{0CAE2981-BE05-4910-B922-12DFAF3757E0}" destId="{B93243CB-2AF0-46A1-85AA-E0A92D128488}" srcOrd="1" destOrd="0" presId="urn:microsoft.com/office/officeart/2005/8/layout/orgChart1"/>
    <dgm:cxn modelId="{1D77DFC7-FFA6-4C62-BB2B-A85F7E562ED8}" type="presParOf" srcId="{B93243CB-2AF0-46A1-85AA-E0A92D128488}" destId="{B2987019-B7CD-4B5A-91B2-4BA8DB5F6724}" srcOrd="0" destOrd="0" presId="urn:microsoft.com/office/officeart/2005/8/layout/orgChart1"/>
    <dgm:cxn modelId="{81D5C5C6-80AF-4686-948A-8F410FDBCFE1}" type="presParOf" srcId="{B2987019-B7CD-4B5A-91B2-4BA8DB5F6724}" destId="{36723702-EF75-49AA-B7E2-759F8C23CFF9}" srcOrd="0" destOrd="0" presId="urn:microsoft.com/office/officeart/2005/8/layout/orgChart1"/>
    <dgm:cxn modelId="{539D8A62-E2CF-4916-B0E3-FD4048777F8A}" type="presParOf" srcId="{B2987019-B7CD-4B5A-91B2-4BA8DB5F6724}" destId="{050C10CD-B5F2-4DF0-A367-89DA9210CA80}" srcOrd="1" destOrd="0" presId="urn:microsoft.com/office/officeart/2005/8/layout/orgChart1"/>
    <dgm:cxn modelId="{4A1C5E5F-C61D-4C17-84B9-FB5FB5B5F121}" type="presParOf" srcId="{B93243CB-2AF0-46A1-85AA-E0A92D128488}" destId="{999CD650-CF05-4E3A-AAA8-809B507AE64A}" srcOrd="1" destOrd="0" presId="urn:microsoft.com/office/officeart/2005/8/layout/orgChart1"/>
    <dgm:cxn modelId="{739FF589-E22E-4954-B259-07098D6C4E36}" type="presParOf" srcId="{B93243CB-2AF0-46A1-85AA-E0A92D128488}" destId="{9EE69995-5696-43C7-9E8D-18839962610F}" srcOrd="2" destOrd="0" presId="urn:microsoft.com/office/officeart/2005/8/layout/orgChart1"/>
    <dgm:cxn modelId="{39F550B2-CC36-4FBE-9CFA-4356849F1EA7}" type="presParOf" srcId="{1B57E7F3-8906-4EB6-9B9F-C5ED77942D55}" destId="{CF8C2A9E-F63A-4BE6-ACC2-93D323EE0B44}" srcOrd="2" destOrd="0" presId="urn:microsoft.com/office/officeart/2005/8/layout/orgChart1"/>
    <dgm:cxn modelId="{25E37926-7D20-4420-876C-415900653EAE}" type="presParOf" srcId="{554BC2C0-5E6E-4AE2-A8A6-9438358450D4}" destId="{20CCFD46-5D6C-409A-AAC7-5AFC4F2FA0D7}" srcOrd="2" destOrd="0" presId="urn:microsoft.com/office/officeart/2005/8/layout/orgChart1"/>
    <dgm:cxn modelId="{899BBA88-7851-4927-BB2A-E820CF89A344}" type="presParOf" srcId="{94A5EC5D-A885-48B9-9AE9-A7EE259CC2D3}" destId="{7472DF1C-0C27-418A-AAE8-0A5CFD7A6E35}" srcOrd="2" destOrd="0" presId="urn:microsoft.com/office/officeart/2005/8/layout/orgChart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C5A241-71E7-4AA5-81E6-BF8733B3EA8C}" type="doc">
      <dgm:prSet loTypeId="urn:microsoft.com/office/officeart/2005/8/layout/process2" loCatId="process" qsTypeId="urn:microsoft.com/office/officeart/2005/8/quickstyle/simple1" qsCatId="simple" csTypeId="urn:microsoft.com/office/officeart/2005/8/colors/accent1_2" csCatId="accent1" phldr="1"/>
      <dgm:spPr/>
    </dgm:pt>
    <dgm:pt modelId="{0C4067C7-17D2-406F-A830-D5BCF5304CFC}">
      <dgm:prSet phldrT="[Text]" custT="1"/>
      <dgm:spPr/>
      <dgm:t>
        <a:bodyPr/>
        <a:lstStyle/>
        <a:p>
          <a:r>
            <a:rPr lang="en-US" altLang="ja-JP" sz="1200" b="0" i="0" smtClean="0">
              <a:latin typeface="+mj-lt"/>
            </a:rPr>
            <a:t>SOLIDWORKS</a:t>
          </a:r>
          <a:endParaRPr lang="en-US" altLang="ja-JP" sz="1200" b="0" i="0" dirty="0">
            <a:latin typeface="+mj-lt"/>
          </a:endParaRPr>
        </a:p>
      </dgm:t>
    </dgm:pt>
    <dgm:pt modelId="{5B6D9549-DCCD-47F8-BE04-EAA66E1E8819}" type="parTrans" cxnId="{F63DF589-C279-433F-8FDB-3B096E76B9CD}">
      <dgm:prSet/>
      <dgm:spPr/>
      <dgm:t>
        <a:bodyPr/>
        <a:lstStyle/>
        <a:p>
          <a:endParaRPr lang="en-US"/>
        </a:p>
      </dgm:t>
    </dgm:pt>
    <dgm:pt modelId="{87A69473-F101-4F54-816C-1E93054ECBBE}" type="sibTrans" cxnId="{F63DF589-C279-433F-8FDB-3B096E76B9CD}">
      <dgm:prSet/>
      <dgm:spPr/>
      <dgm:t>
        <a:bodyPr/>
        <a:lstStyle/>
        <a:p>
          <a:endParaRPr lang="en-US"/>
        </a:p>
      </dgm:t>
    </dgm:pt>
    <dgm:pt modelId="{40EC8A5F-A5F1-498A-9B3B-232AC0350B1E}">
      <dgm:prSet phldrT="[Text]" custT="1"/>
      <dgm:spPr/>
      <dgm:t>
        <a:bodyPr/>
        <a:lstStyle/>
        <a:p>
          <a:r>
            <a:rPr lang="en-US" altLang="ja-JP" sz="1200" b="0" i="0" smtClean="0">
              <a:latin typeface="+mj-lt"/>
            </a:rPr>
            <a:t>SOLIDWORKS </a:t>
          </a:r>
          <a:r>
            <a:rPr lang="en-US" altLang="ja-JP" sz="1200" b="0" i="0" dirty="0">
              <a:latin typeface="+mj-lt"/>
            </a:rPr>
            <a:t>Simulation</a:t>
          </a:r>
        </a:p>
      </dgm:t>
    </dgm:pt>
    <dgm:pt modelId="{40F00636-4364-4250-B780-8174E0DC0522}" type="parTrans" cxnId="{6F0684CD-9A2A-4741-A476-8B7EBF161057}">
      <dgm:prSet/>
      <dgm:spPr/>
      <dgm:t>
        <a:bodyPr/>
        <a:lstStyle/>
        <a:p>
          <a:endParaRPr lang="en-US"/>
        </a:p>
      </dgm:t>
    </dgm:pt>
    <dgm:pt modelId="{BCBDA9D7-E608-4242-B905-E189009CBA08}" type="sibTrans" cxnId="{6F0684CD-9A2A-4741-A476-8B7EBF161057}">
      <dgm:prSet/>
      <dgm:spPr/>
      <dgm:t>
        <a:bodyPr/>
        <a:lstStyle/>
        <a:p>
          <a:endParaRPr lang="en-US"/>
        </a:p>
      </dgm:t>
    </dgm:pt>
    <dgm:pt modelId="{F010A44D-51C4-4365-8953-C6CC65B0BDC9}">
      <dgm:prSet phldrT="[Text]"/>
      <dgm:spPr/>
      <dgm:t>
        <a:bodyPr/>
        <a:lstStyle/>
        <a:p>
          <a:r>
            <a:rPr lang="ja-JP" b="0" i="0" baseline="0">
              <a:latin typeface="+mj-lt"/>
              <a:ea typeface="MS Gothic" pitchFamily="49" charset="-128"/>
            </a:rPr>
            <a:t>条件が満たされていますか？</a:t>
          </a:r>
        </a:p>
      </dgm:t>
    </dgm:pt>
    <dgm:pt modelId="{F1E1F3BD-748B-4C72-8716-B26E750E2EF2}" type="parTrans" cxnId="{2F069FB4-711D-4D24-9393-FCA4AC4ED257}">
      <dgm:prSet/>
      <dgm:spPr/>
      <dgm:t>
        <a:bodyPr/>
        <a:lstStyle/>
        <a:p>
          <a:endParaRPr lang="en-US"/>
        </a:p>
      </dgm:t>
    </dgm:pt>
    <dgm:pt modelId="{8EBF9018-77F2-4F0F-9EFE-85BFF964D22B}" type="sibTrans" cxnId="{2F069FB4-711D-4D24-9393-FCA4AC4ED257}">
      <dgm:prSet/>
      <dgm:spPr/>
      <dgm:t>
        <a:bodyPr/>
        <a:lstStyle/>
        <a:p>
          <a:endParaRPr lang="en-US"/>
        </a:p>
      </dgm:t>
    </dgm:pt>
    <dgm:pt modelId="{298D78DE-0E1C-4B56-BAB5-C045EB78E9FF}">
      <dgm:prSet phldrT="[Text]"/>
      <dgm:spPr/>
      <dgm:t>
        <a:bodyPr/>
        <a:lstStyle/>
        <a:p>
          <a:r>
            <a:rPr lang="ja-JP" b="0" i="0" baseline="0">
              <a:latin typeface="+mj-lt"/>
              <a:ea typeface="MS Gothic" pitchFamily="49" charset="-128"/>
            </a:rPr>
            <a:t>プロトタイプ</a:t>
          </a:r>
        </a:p>
      </dgm:t>
    </dgm:pt>
    <dgm:pt modelId="{E3A85BD5-C0E7-4CC6-AF00-89000ACBD40A}" type="parTrans" cxnId="{FEA6A702-5290-4166-ADC7-F01D2A324B92}">
      <dgm:prSet/>
      <dgm:spPr/>
      <dgm:t>
        <a:bodyPr/>
        <a:lstStyle/>
        <a:p>
          <a:endParaRPr lang="en-US"/>
        </a:p>
      </dgm:t>
    </dgm:pt>
    <dgm:pt modelId="{61CF4063-AFEF-4AF7-858F-C70C5F2AF015}" type="sibTrans" cxnId="{FEA6A702-5290-4166-ADC7-F01D2A324B92}">
      <dgm:prSet/>
      <dgm:spPr/>
      <dgm:t>
        <a:bodyPr/>
        <a:lstStyle/>
        <a:p>
          <a:endParaRPr lang="en-US"/>
        </a:p>
      </dgm:t>
    </dgm:pt>
    <dgm:pt modelId="{37DC6E03-F3A9-4150-89E5-923C10BDD9B4}" type="pres">
      <dgm:prSet presAssocID="{47C5A241-71E7-4AA5-81E6-BF8733B3EA8C}" presName="linearFlow" presStyleCnt="0">
        <dgm:presLayoutVars>
          <dgm:resizeHandles val="exact"/>
        </dgm:presLayoutVars>
      </dgm:prSet>
      <dgm:spPr/>
    </dgm:pt>
    <dgm:pt modelId="{18EB6083-3BC0-481F-9BA1-0F1BF7F96254}" type="pres">
      <dgm:prSet presAssocID="{0C4067C7-17D2-406F-A830-D5BCF5304CFC}" presName="node" presStyleLbl="node1" presStyleIdx="0" presStyleCnt="4">
        <dgm:presLayoutVars>
          <dgm:bulletEnabled val="1"/>
        </dgm:presLayoutVars>
      </dgm:prSet>
      <dgm:spPr/>
      <dgm:t>
        <a:bodyPr/>
        <a:lstStyle/>
        <a:p>
          <a:endParaRPr lang="en-US"/>
        </a:p>
      </dgm:t>
    </dgm:pt>
    <dgm:pt modelId="{BB68FA4A-4D7F-42B0-9B78-4471813AB8B6}" type="pres">
      <dgm:prSet presAssocID="{87A69473-F101-4F54-816C-1E93054ECBBE}" presName="sibTrans" presStyleLbl="sibTrans2D1" presStyleIdx="0" presStyleCnt="3"/>
      <dgm:spPr/>
      <dgm:t>
        <a:bodyPr/>
        <a:lstStyle/>
        <a:p>
          <a:endParaRPr lang="en-US"/>
        </a:p>
      </dgm:t>
    </dgm:pt>
    <dgm:pt modelId="{D385046E-E6E9-45D6-BFE8-42C373A0FC36}" type="pres">
      <dgm:prSet presAssocID="{87A69473-F101-4F54-816C-1E93054ECBBE}" presName="connectorText" presStyleLbl="sibTrans2D1" presStyleIdx="0" presStyleCnt="3"/>
      <dgm:spPr/>
      <dgm:t>
        <a:bodyPr/>
        <a:lstStyle/>
        <a:p>
          <a:endParaRPr lang="en-US"/>
        </a:p>
      </dgm:t>
    </dgm:pt>
    <dgm:pt modelId="{A9BB7D39-8F11-484A-9592-678FEA82900D}" type="pres">
      <dgm:prSet presAssocID="{40EC8A5F-A5F1-498A-9B3B-232AC0350B1E}" presName="node" presStyleLbl="node1" presStyleIdx="1" presStyleCnt="4">
        <dgm:presLayoutVars>
          <dgm:bulletEnabled val="1"/>
        </dgm:presLayoutVars>
      </dgm:prSet>
      <dgm:spPr/>
      <dgm:t>
        <a:bodyPr/>
        <a:lstStyle/>
        <a:p>
          <a:endParaRPr lang="en-US"/>
        </a:p>
      </dgm:t>
    </dgm:pt>
    <dgm:pt modelId="{0D7D49C1-E29D-4C30-9AA9-D09232DCC957}" type="pres">
      <dgm:prSet presAssocID="{BCBDA9D7-E608-4242-B905-E189009CBA08}" presName="sibTrans" presStyleLbl="sibTrans2D1" presStyleIdx="1" presStyleCnt="3"/>
      <dgm:spPr/>
      <dgm:t>
        <a:bodyPr/>
        <a:lstStyle/>
        <a:p>
          <a:endParaRPr lang="en-US"/>
        </a:p>
      </dgm:t>
    </dgm:pt>
    <dgm:pt modelId="{A7E44684-382C-4ABD-A142-013C578B9343}" type="pres">
      <dgm:prSet presAssocID="{BCBDA9D7-E608-4242-B905-E189009CBA08}" presName="connectorText" presStyleLbl="sibTrans2D1" presStyleIdx="1" presStyleCnt="3"/>
      <dgm:spPr/>
      <dgm:t>
        <a:bodyPr/>
        <a:lstStyle/>
        <a:p>
          <a:endParaRPr lang="en-US"/>
        </a:p>
      </dgm:t>
    </dgm:pt>
    <dgm:pt modelId="{07FA8FFF-ED83-4C89-BC48-9F51B5DDA342}" type="pres">
      <dgm:prSet presAssocID="{F010A44D-51C4-4365-8953-C6CC65B0BDC9}" presName="node" presStyleLbl="node1" presStyleIdx="2" presStyleCnt="4" custScaleX="87662" custScaleY="263361">
        <dgm:presLayoutVars>
          <dgm:bulletEnabled val="1"/>
        </dgm:presLayoutVars>
      </dgm:prSet>
      <dgm:spPr>
        <a:prstGeom prst="diamond">
          <a:avLst/>
        </a:prstGeom>
      </dgm:spPr>
      <dgm:t>
        <a:bodyPr/>
        <a:lstStyle/>
        <a:p>
          <a:endParaRPr lang="en-US"/>
        </a:p>
      </dgm:t>
    </dgm:pt>
    <dgm:pt modelId="{6839849B-D38A-4AE1-932D-3A19459419A3}" type="pres">
      <dgm:prSet presAssocID="{8EBF9018-77F2-4F0F-9EFE-85BFF964D22B}" presName="sibTrans" presStyleLbl="sibTrans2D1" presStyleIdx="2" presStyleCnt="3"/>
      <dgm:spPr/>
      <dgm:t>
        <a:bodyPr/>
        <a:lstStyle/>
        <a:p>
          <a:endParaRPr lang="en-US"/>
        </a:p>
      </dgm:t>
    </dgm:pt>
    <dgm:pt modelId="{CF08CE21-0111-4089-930C-BE80208DC708}" type="pres">
      <dgm:prSet presAssocID="{8EBF9018-77F2-4F0F-9EFE-85BFF964D22B}" presName="connectorText" presStyleLbl="sibTrans2D1" presStyleIdx="2" presStyleCnt="3"/>
      <dgm:spPr/>
      <dgm:t>
        <a:bodyPr/>
        <a:lstStyle/>
        <a:p>
          <a:endParaRPr lang="en-US"/>
        </a:p>
      </dgm:t>
    </dgm:pt>
    <dgm:pt modelId="{2DCD5AA9-7B36-4D74-93F5-67A45908786C}" type="pres">
      <dgm:prSet presAssocID="{298D78DE-0E1C-4B56-BAB5-C045EB78E9FF}" presName="node" presStyleLbl="node1" presStyleIdx="3" presStyleCnt="4">
        <dgm:presLayoutVars>
          <dgm:bulletEnabled val="1"/>
        </dgm:presLayoutVars>
      </dgm:prSet>
      <dgm:spPr>
        <a:prstGeom prst="roundRect">
          <a:avLst/>
        </a:prstGeom>
      </dgm:spPr>
      <dgm:t>
        <a:bodyPr/>
        <a:lstStyle/>
        <a:p>
          <a:endParaRPr lang="en-US"/>
        </a:p>
      </dgm:t>
    </dgm:pt>
  </dgm:ptLst>
  <dgm:cxnLst>
    <dgm:cxn modelId="{E3F4C8D0-D5F7-4B2F-9A28-5759756DA394}" type="presOf" srcId="{47C5A241-71E7-4AA5-81E6-BF8733B3EA8C}" destId="{37DC6E03-F3A9-4150-89E5-923C10BDD9B4}" srcOrd="0" destOrd="0" presId="urn:microsoft.com/office/officeart/2005/8/layout/process2"/>
    <dgm:cxn modelId="{EE61871B-8666-4EB3-8AF4-CF3627F6B79B}" type="presOf" srcId="{8EBF9018-77F2-4F0F-9EFE-85BFF964D22B}" destId="{6839849B-D38A-4AE1-932D-3A19459419A3}" srcOrd="0" destOrd="0" presId="urn:microsoft.com/office/officeart/2005/8/layout/process2"/>
    <dgm:cxn modelId="{8EF9528D-D0B2-4610-8D83-1B697C9EE1B8}" type="presOf" srcId="{BCBDA9D7-E608-4242-B905-E189009CBA08}" destId="{A7E44684-382C-4ABD-A142-013C578B9343}" srcOrd="1" destOrd="0" presId="urn:microsoft.com/office/officeart/2005/8/layout/process2"/>
    <dgm:cxn modelId="{B9B65927-5B79-46DD-B3E8-BF7A2A7B7FA0}" type="presOf" srcId="{87A69473-F101-4F54-816C-1E93054ECBBE}" destId="{D385046E-E6E9-45D6-BFE8-42C373A0FC36}" srcOrd="1" destOrd="0" presId="urn:microsoft.com/office/officeart/2005/8/layout/process2"/>
    <dgm:cxn modelId="{88E97364-F195-413C-ABDC-2E1FCFCAB4B5}" type="presOf" srcId="{0C4067C7-17D2-406F-A830-D5BCF5304CFC}" destId="{18EB6083-3BC0-481F-9BA1-0F1BF7F96254}" srcOrd="0" destOrd="0" presId="urn:microsoft.com/office/officeart/2005/8/layout/process2"/>
    <dgm:cxn modelId="{FEA6A702-5290-4166-ADC7-F01D2A324B92}" srcId="{47C5A241-71E7-4AA5-81E6-BF8733B3EA8C}" destId="{298D78DE-0E1C-4B56-BAB5-C045EB78E9FF}" srcOrd="3" destOrd="0" parTransId="{E3A85BD5-C0E7-4CC6-AF00-89000ACBD40A}" sibTransId="{61CF4063-AFEF-4AF7-858F-C70C5F2AF015}"/>
    <dgm:cxn modelId="{6F0684CD-9A2A-4741-A476-8B7EBF161057}" srcId="{47C5A241-71E7-4AA5-81E6-BF8733B3EA8C}" destId="{40EC8A5F-A5F1-498A-9B3B-232AC0350B1E}" srcOrd="1" destOrd="0" parTransId="{40F00636-4364-4250-B780-8174E0DC0522}" sibTransId="{BCBDA9D7-E608-4242-B905-E189009CBA08}"/>
    <dgm:cxn modelId="{E8945C8B-9E15-4FC9-9DF9-6542849A087A}" type="presOf" srcId="{BCBDA9D7-E608-4242-B905-E189009CBA08}" destId="{0D7D49C1-E29D-4C30-9AA9-D09232DCC957}" srcOrd="0" destOrd="0" presId="urn:microsoft.com/office/officeart/2005/8/layout/process2"/>
    <dgm:cxn modelId="{0C3F934C-C623-4E07-B432-0BDCE5A4B653}" type="presOf" srcId="{F010A44D-51C4-4365-8953-C6CC65B0BDC9}" destId="{07FA8FFF-ED83-4C89-BC48-9F51B5DDA342}" srcOrd="0" destOrd="0" presId="urn:microsoft.com/office/officeart/2005/8/layout/process2"/>
    <dgm:cxn modelId="{2F069FB4-711D-4D24-9393-FCA4AC4ED257}" srcId="{47C5A241-71E7-4AA5-81E6-BF8733B3EA8C}" destId="{F010A44D-51C4-4365-8953-C6CC65B0BDC9}" srcOrd="2" destOrd="0" parTransId="{F1E1F3BD-748B-4C72-8716-B26E750E2EF2}" sibTransId="{8EBF9018-77F2-4F0F-9EFE-85BFF964D22B}"/>
    <dgm:cxn modelId="{C4D50DD4-CC68-49E2-A971-1DC9B1A973D1}" type="presOf" srcId="{40EC8A5F-A5F1-498A-9B3B-232AC0350B1E}" destId="{A9BB7D39-8F11-484A-9592-678FEA82900D}" srcOrd="0" destOrd="0" presId="urn:microsoft.com/office/officeart/2005/8/layout/process2"/>
    <dgm:cxn modelId="{E2920362-C8AC-4A19-AE7E-3AA6F581825B}" type="presOf" srcId="{8EBF9018-77F2-4F0F-9EFE-85BFF964D22B}" destId="{CF08CE21-0111-4089-930C-BE80208DC708}" srcOrd="1" destOrd="0" presId="urn:microsoft.com/office/officeart/2005/8/layout/process2"/>
    <dgm:cxn modelId="{F63DF589-C279-433F-8FDB-3B096E76B9CD}" srcId="{47C5A241-71E7-4AA5-81E6-BF8733B3EA8C}" destId="{0C4067C7-17D2-406F-A830-D5BCF5304CFC}" srcOrd="0" destOrd="0" parTransId="{5B6D9549-DCCD-47F8-BE04-EAA66E1E8819}" sibTransId="{87A69473-F101-4F54-816C-1E93054ECBBE}"/>
    <dgm:cxn modelId="{0535286F-5F9A-4163-86C6-F071C0260181}" type="presOf" srcId="{298D78DE-0E1C-4B56-BAB5-C045EB78E9FF}" destId="{2DCD5AA9-7B36-4D74-93F5-67A45908786C}" srcOrd="0" destOrd="0" presId="urn:microsoft.com/office/officeart/2005/8/layout/process2"/>
    <dgm:cxn modelId="{6EABDD4B-C36A-4496-84E6-F27663F1D8A5}" type="presOf" srcId="{87A69473-F101-4F54-816C-1E93054ECBBE}" destId="{BB68FA4A-4D7F-42B0-9B78-4471813AB8B6}" srcOrd="0" destOrd="0" presId="urn:microsoft.com/office/officeart/2005/8/layout/process2"/>
    <dgm:cxn modelId="{DF4FA415-76FF-46E3-BDF4-D47EB88F045C}" type="presParOf" srcId="{37DC6E03-F3A9-4150-89E5-923C10BDD9B4}" destId="{18EB6083-3BC0-481F-9BA1-0F1BF7F96254}" srcOrd="0" destOrd="0" presId="urn:microsoft.com/office/officeart/2005/8/layout/process2"/>
    <dgm:cxn modelId="{28977379-007A-4FD9-9B9F-52ED1286A373}" type="presParOf" srcId="{37DC6E03-F3A9-4150-89E5-923C10BDD9B4}" destId="{BB68FA4A-4D7F-42B0-9B78-4471813AB8B6}" srcOrd="1" destOrd="0" presId="urn:microsoft.com/office/officeart/2005/8/layout/process2"/>
    <dgm:cxn modelId="{E9F92574-071A-4554-AACC-7B5733FE70E2}" type="presParOf" srcId="{BB68FA4A-4D7F-42B0-9B78-4471813AB8B6}" destId="{D385046E-E6E9-45D6-BFE8-42C373A0FC36}" srcOrd="0" destOrd="0" presId="urn:microsoft.com/office/officeart/2005/8/layout/process2"/>
    <dgm:cxn modelId="{C2470F50-4871-49D6-B73D-66CAA1C77085}" type="presParOf" srcId="{37DC6E03-F3A9-4150-89E5-923C10BDD9B4}" destId="{A9BB7D39-8F11-484A-9592-678FEA82900D}" srcOrd="2" destOrd="0" presId="urn:microsoft.com/office/officeart/2005/8/layout/process2"/>
    <dgm:cxn modelId="{987116CF-F976-491F-BAC7-9C938E2C6F16}" type="presParOf" srcId="{37DC6E03-F3A9-4150-89E5-923C10BDD9B4}" destId="{0D7D49C1-E29D-4C30-9AA9-D09232DCC957}" srcOrd="3" destOrd="0" presId="urn:microsoft.com/office/officeart/2005/8/layout/process2"/>
    <dgm:cxn modelId="{AF6685B9-1673-40A7-A302-C08ABAD121AB}" type="presParOf" srcId="{0D7D49C1-E29D-4C30-9AA9-D09232DCC957}" destId="{A7E44684-382C-4ABD-A142-013C578B9343}" srcOrd="0" destOrd="0" presId="urn:microsoft.com/office/officeart/2005/8/layout/process2"/>
    <dgm:cxn modelId="{D27BCD47-B941-43C5-B934-19A6C51B14A4}" type="presParOf" srcId="{37DC6E03-F3A9-4150-89E5-923C10BDD9B4}" destId="{07FA8FFF-ED83-4C89-BC48-9F51B5DDA342}" srcOrd="4" destOrd="0" presId="urn:microsoft.com/office/officeart/2005/8/layout/process2"/>
    <dgm:cxn modelId="{A50050AB-F7FF-4E37-B2C1-FE07C694230F}" type="presParOf" srcId="{37DC6E03-F3A9-4150-89E5-923C10BDD9B4}" destId="{6839849B-D38A-4AE1-932D-3A19459419A3}" srcOrd="5" destOrd="0" presId="urn:microsoft.com/office/officeart/2005/8/layout/process2"/>
    <dgm:cxn modelId="{2515B0C1-B287-4445-B26A-A6218F1BDCCE}" type="presParOf" srcId="{6839849B-D38A-4AE1-932D-3A19459419A3}" destId="{CF08CE21-0111-4089-930C-BE80208DC708}" srcOrd="0" destOrd="0" presId="urn:microsoft.com/office/officeart/2005/8/layout/process2"/>
    <dgm:cxn modelId="{E858D0F1-F396-4D88-A08C-7CD2457E7D9B}" type="presParOf" srcId="{37DC6E03-F3A9-4150-89E5-923C10BDD9B4}" destId="{2DCD5AA9-7B36-4D74-93F5-67A45908786C}" srcOrd="6"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D846A-534D-42D7-8388-FCC499E001DE}">
      <dsp:nvSpPr>
        <dsp:cNvPr id="0" name=""/>
        <dsp:cNvSpPr/>
      </dsp:nvSpPr>
      <dsp:spPr>
        <a:xfrm>
          <a:off x="2323431" y="1022830"/>
          <a:ext cx="922215" cy="429432"/>
        </a:xfrm>
        <a:custGeom>
          <a:avLst/>
          <a:gdLst/>
          <a:ahLst/>
          <a:cxnLst/>
          <a:rect l="0" t="0" r="0" b="0"/>
          <a:pathLst>
            <a:path>
              <a:moveTo>
                <a:pt x="0" y="0"/>
              </a:moveTo>
              <a:lnTo>
                <a:pt x="0" y="214716"/>
              </a:lnTo>
              <a:lnTo>
                <a:pt x="922215" y="214716"/>
              </a:lnTo>
              <a:lnTo>
                <a:pt x="922215" y="429432"/>
              </a:lnTo>
            </a:path>
          </a:pathLst>
        </a:custGeom>
        <a:noFill/>
        <a:ln w="254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AD16F199-50F1-43C9-A43E-E3B0EE0AA125}">
      <dsp:nvSpPr>
        <dsp:cNvPr id="0" name=""/>
        <dsp:cNvSpPr/>
      </dsp:nvSpPr>
      <dsp:spPr>
        <a:xfrm>
          <a:off x="1481540" y="1022830"/>
          <a:ext cx="841891" cy="429432"/>
        </a:xfrm>
        <a:custGeom>
          <a:avLst/>
          <a:gdLst/>
          <a:ahLst/>
          <a:cxnLst/>
          <a:rect l="0" t="0" r="0" b="0"/>
          <a:pathLst>
            <a:path>
              <a:moveTo>
                <a:pt x="841891" y="0"/>
              </a:moveTo>
              <a:lnTo>
                <a:pt x="841891" y="214716"/>
              </a:lnTo>
              <a:lnTo>
                <a:pt x="0" y="214716"/>
              </a:lnTo>
              <a:lnTo>
                <a:pt x="0" y="429432"/>
              </a:lnTo>
            </a:path>
          </a:pathLst>
        </a:custGeom>
        <a:noFill/>
        <a:ln w="254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2ACC2ED0-5E5E-4513-AD5A-2AF7EB36300F}">
      <dsp:nvSpPr>
        <dsp:cNvPr id="0" name=""/>
        <dsp:cNvSpPr/>
      </dsp:nvSpPr>
      <dsp:spPr>
        <a:xfrm>
          <a:off x="1727512" y="373"/>
          <a:ext cx="1191837" cy="1022457"/>
        </a:xfrm>
        <a:prstGeom prst="roundRect">
          <a:avLst/>
        </a:prstGeom>
        <a:gradFill rotWithShape="0">
          <a:gsLst>
            <a:gs pos="0">
              <a:srgbClr val="FFF200"/>
            </a:gs>
            <a:gs pos="100000">
              <a:srgbClr val="F8CA08"/>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a:lnSpc>
              <a:spcPct val="100000"/>
            </a:lnSpc>
            <a:spcBef>
              <a:spcPct val="0"/>
            </a:spcBef>
            <a:spcAft>
              <a:spcPct val="0"/>
            </a:spcAft>
            <a:buNone/>
            <a:tabLst/>
          </a:pPr>
          <a:r>
            <a:rPr lang="ja-JP" sz="2400" b="0" i="0" u="none" strike="noStrike" kern="1200" cap="none" baseline="0">
              <a:ln>
                <a:noFill/>
              </a:ln>
              <a:solidFill>
                <a:srgbClr val="000000"/>
              </a:solidFill>
              <a:effectLst/>
              <a:latin typeface="Arial Narrow"/>
              <a:ea typeface="MS Gothic" pitchFamily="49" charset="-128"/>
              <a:cs typeface="Arial"/>
            </a:rPr>
            <a:t>強度</a:t>
          </a:r>
        </a:p>
      </dsp:txBody>
      <dsp:txXfrm>
        <a:off x="1777424" y="50285"/>
        <a:ext cx="1092013" cy="922633"/>
      </dsp:txXfrm>
    </dsp:sp>
    <dsp:sp modelId="{22368916-25D8-439F-807B-36C4A84F80C1}">
      <dsp:nvSpPr>
        <dsp:cNvPr id="0" name=""/>
        <dsp:cNvSpPr/>
      </dsp:nvSpPr>
      <dsp:spPr>
        <a:xfrm>
          <a:off x="774040" y="1452262"/>
          <a:ext cx="1414999" cy="1022457"/>
        </a:xfrm>
        <a:prstGeom prst="roundRect">
          <a:avLst/>
        </a:prstGeom>
        <a:gradFill rotWithShape="0">
          <a:gsLst>
            <a:gs pos="0">
              <a:srgbClr val="FAB406"/>
            </a:gs>
            <a:gs pos="100000">
              <a:srgbClr val="FA772E"/>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a:lnSpc>
              <a:spcPct val="100000"/>
            </a:lnSpc>
            <a:spcBef>
              <a:spcPct val="0"/>
            </a:spcBef>
            <a:spcAft>
              <a:spcPct val="0"/>
            </a:spcAft>
            <a:buNone/>
            <a:tabLst/>
          </a:pPr>
          <a:r>
            <a:rPr lang="ja-JP" sz="1800" b="0" i="0" u="none" strike="noStrike" kern="1200" cap="none" baseline="0">
              <a:ln>
                <a:noFill/>
              </a:ln>
              <a:solidFill>
                <a:srgbClr val="000000"/>
              </a:solidFill>
              <a:effectLst/>
              <a:latin typeface="Arial Narrow"/>
              <a:ea typeface="MS Gothic" pitchFamily="49" charset="-128"/>
              <a:cs typeface="Arial"/>
            </a:rPr>
            <a:t>断面</a:t>
          </a:r>
        </a:p>
        <a:p>
          <a:pPr marL="0" marR="0" lvl="0" indent="0" algn="ctr" defTabSz="914400">
            <a:lnSpc>
              <a:spcPct val="100000"/>
            </a:lnSpc>
            <a:spcBef>
              <a:spcPct val="0"/>
            </a:spcBef>
            <a:spcAft>
              <a:spcPct val="0"/>
            </a:spcAft>
            <a:buNone/>
            <a:tabLst/>
          </a:pPr>
          <a:r>
            <a:rPr lang="ja-JP" sz="1800" b="0" i="0" u="none" strike="noStrike" kern="1200" cap="none" baseline="0">
              <a:ln>
                <a:noFill/>
              </a:ln>
              <a:solidFill>
                <a:srgbClr val="000000"/>
              </a:solidFill>
              <a:effectLst/>
              <a:latin typeface="Arial Narrow"/>
              <a:ea typeface="MS Gothic" pitchFamily="49" charset="-128"/>
              <a:cs typeface="Arial"/>
            </a:rPr>
            <a:t>形状</a:t>
          </a:r>
        </a:p>
      </dsp:txBody>
      <dsp:txXfrm>
        <a:off x="823952" y="1502174"/>
        <a:ext cx="1315175" cy="922633"/>
      </dsp:txXfrm>
    </dsp:sp>
    <dsp:sp modelId="{753A784C-BF08-4577-BCD9-546ECE2DDACB}">
      <dsp:nvSpPr>
        <dsp:cNvPr id="0" name=""/>
        <dsp:cNvSpPr/>
      </dsp:nvSpPr>
      <dsp:spPr>
        <a:xfrm>
          <a:off x="2618471" y="1452262"/>
          <a:ext cx="1254350" cy="1022457"/>
        </a:xfrm>
        <a:prstGeom prst="roundRect">
          <a:avLst/>
        </a:prstGeom>
        <a:gradFill rotWithShape="0">
          <a:gsLst>
            <a:gs pos="0">
              <a:srgbClr val="FAB406"/>
            </a:gs>
            <a:gs pos="100000">
              <a:srgbClr val="FA772E"/>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a:lnSpc>
              <a:spcPct val="100000"/>
            </a:lnSpc>
            <a:spcBef>
              <a:spcPct val="0"/>
            </a:spcBef>
            <a:spcAft>
              <a:spcPct val="0"/>
            </a:spcAft>
            <a:buNone/>
            <a:tabLst/>
          </a:pPr>
          <a:r>
            <a:rPr lang="ja-JP" sz="1800" b="0" i="0" u="none" strike="noStrike" kern="1200" cap="none" baseline="0">
              <a:ln>
                <a:noFill/>
              </a:ln>
              <a:solidFill>
                <a:srgbClr val="000000"/>
              </a:solidFill>
              <a:effectLst/>
              <a:latin typeface="Arial Narrow"/>
              <a:ea typeface="MS Gothic" pitchFamily="49" charset="-128"/>
              <a:cs typeface="Arial"/>
            </a:rPr>
            <a:t>材料</a:t>
          </a:r>
        </a:p>
      </dsp:txBody>
      <dsp:txXfrm>
        <a:off x="2668383" y="1502174"/>
        <a:ext cx="1154526" cy="9226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C90A0D-3096-4DAA-B5C7-F9D302049C5C}">
      <dsp:nvSpPr>
        <dsp:cNvPr id="0" name=""/>
        <dsp:cNvSpPr/>
      </dsp:nvSpPr>
      <dsp:spPr>
        <a:xfrm>
          <a:off x="2236891" y="1903085"/>
          <a:ext cx="91440" cy="208039"/>
        </a:xfrm>
        <a:custGeom>
          <a:avLst/>
          <a:gdLst/>
          <a:ahLst/>
          <a:cxnLst/>
          <a:rect l="0" t="0" r="0" b="0"/>
          <a:pathLst>
            <a:path>
              <a:moveTo>
                <a:pt x="45720" y="0"/>
              </a:moveTo>
              <a:lnTo>
                <a:pt x="45720" y="20803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E3E21F9E-A617-43B3-93F7-5E96AA34BDB4}">
      <dsp:nvSpPr>
        <dsp:cNvPr id="0" name=""/>
        <dsp:cNvSpPr/>
      </dsp:nvSpPr>
      <dsp:spPr>
        <a:xfrm>
          <a:off x="2236891" y="1199714"/>
          <a:ext cx="91440" cy="208039"/>
        </a:xfrm>
        <a:custGeom>
          <a:avLst/>
          <a:gdLst/>
          <a:ahLst/>
          <a:cxnLst/>
          <a:rect l="0" t="0" r="0" b="0"/>
          <a:pathLst>
            <a:path>
              <a:moveTo>
                <a:pt x="45720" y="0"/>
              </a:moveTo>
              <a:lnTo>
                <a:pt x="45720" y="20803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896D1883-8A23-474C-9A15-10FF33F9ACA1}">
      <dsp:nvSpPr>
        <dsp:cNvPr id="0" name=""/>
        <dsp:cNvSpPr/>
      </dsp:nvSpPr>
      <dsp:spPr>
        <a:xfrm>
          <a:off x="2236891" y="496343"/>
          <a:ext cx="91440" cy="208039"/>
        </a:xfrm>
        <a:custGeom>
          <a:avLst/>
          <a:gdLst/>
          <a:ahLst/>
          <a:cxnLst/>
          <a:rect l="0" t="0" r="0" b="0"/>
          <a:pathLst>
            <a:path>
              <a:moveTo>
                <a:pt x="45720" y="0"/>
              </a:moveTo>
              <a:lnTo>
                <a:pt x="45720" y="20803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4381784F-C52E-44E8-A32C-23C7C95C3F05}">
      <dsp:nvSpPr>
        <dsp:cNvPr id="0" name=""/>
        <dsp:cNvSpPr/>
      </dsp:nvSpPr>
      <dsp:spPr>
        <a:xfrm>
          <a:off x="1147177" y="1012"/>
          <a:ext cx="2270868"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rtl="0">
            <a:lnSpc>
              <a:spcPct val="100000"/>
            </a:lnSpc>
            <a:spcBef>
              <a:spcPct val="0"/>
            </a:spcBef>
            <a:spcAft>
              <a:spcPct val="0"/>
            </a:spcAft>
            <a:buNone/>
            <a:tabLst/>
          </a:pPr>
          <a:r>
            <a:rPr lang="ja-JP" sz="1400" b="0" i="0" u="none" strike="noStrike" kern="1200" cap="none" baseline="0">
              <a:ln>
                <a:noFill/>
              </a:ln>
              <a:solidFill>
                <a:srgbClr val="FFFFFF"/>
              </a:solidFill>
              <a:effectLst/>
              <a:latin typeface="+mj-lt"/>
              <a:ea typeface="MS Gothic" pitchFamily="49" charset="-128"/>
              <a:cs typeface="Arial"/>
            </a:rPr>
            <a:t>モデル</a:t>
          </a:r>
        </a:p>
      </dsp:txBody>
      <dsp:txXfrm>
        <a:off x="1171357" y="25192"/>
        <a:ext cx="2222508" cy="446971"/>
      </dsp:txXfrm>
    </dsp:sp>
    <dsp:sp modelId="{4F62C3D1-0087-466E-888D-5777D48461C2}">
      <dsp:nvSpPr>
        <dsp:cNvPr id="0" name=""/>
        <dsp:cNvSpPr/>
      </dsp:nvSpPr>
      <dsp:spPr>
        <a:xfrm>
          <a:off x="1147177" y="704383"/>
          <a:ext cx="2270868"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rtl="0">
            <a:lnSpc>
              <a:spcPct val="100000"/>
            </a:lnSpc>
            <a:spcBef>
              <a:spcPct val="0"/>
            </a:spcBef>
            <a:spcAft>
              <a:spcPct val="0"/>
            </a:spcAft>
            <a:buNone/>
            <a:tabLst/>
          </a:pPr>
          <a:r>
            <a:rPr lang="ja-JP" sz="1400" b="0" i="0" u="none" strike="noStrike" kern="1200" cap="none" baseline="0">
              <a:ln>
                <a:noFill/>
              </a:ln>
              <a:solidFill>
                <a:srgbClr val="FFFFFF"/>
              </a:solidFill>
              <a:effectLst/>
              <a:latin typeface="+mj-lt"/>
              <a:ea typeface="MS Gothic" pitchFamily="49" charset="-128"/>
              <a:cs typeface="Arial"/>
            </a:rPr>
            <a:t>プリプロセス</a:t>
          </a:r>
        </a:p>
      </dsp:txBody>
      <dsp:txXfrm>
        <a:off x="1171357" y="728563"/>
        <a:ext cx="2222508" cy="446971"/>
      </dsp:txXfrm>
    </dsp:sp>
    <dsp:sp modelId="{60864B44-9F71-4623-8539-C7E2D03E6070}">
      <dsp:nvSpPr>
        <dsp:cNvPr id="0" name=""/>
        <dsp:cNvSpPr/>
      </dsp:nvSpPr>
      <dsp:spPr>
        <a:xfrm>
          <a:off x="1147177" y="1407754"/>
          <a:ext cx="2270868"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rtl="0">
            <a:lnSpc>
              <a:spcPct val="100000"/>
            </a:lnSpc>
            <a:spcBef>
              <a:spcPct val="0"/>
            </a:spcBef>
            <a:spcAft>
              <a:spcPct val="0"/>
            </a:spcAft>
            <a:buNone/>
            <a:tabLst/>
          </a:pPr>
          <a:r>
            <a:rPr lang="ja-JP" sz="1400" b="0" i="0" u="none" strike="noStrike" kern="1200" cap="none" baseline="0">
              <a:ln>
                <a:noFill/>
              </a:ln>
              <a:solidFill>
                <a:srgbClr val="FFFFFF"/>
              </a:solidFill>
              <a:effectLst/>
              <a:latin typeface="+mj-lt"/>
              <a:ea typeface="MS Gothic" pitchFamily="49" charset="-128"/>
              <a:cs typeface="Arial"/>
            </a:rPr>
            <a:t>解析</a:t>
          </a:r>
        </a:p>
      </dsp:txBody>
      <dsp:txXfrm>
        <a:off x="1171357" y="1431934"/>
        <a:ext cx="2222508" cy="446971"/>
      </dsp:txXfrm>
    </dsp:sp>
    <dsp:sp modelId="{36723702-EF75-49AA-B7E2-759F8C23CFF9}">
      <dsp:nvSpPr>
        <dsp:cNvPr id="0" name=""/>
        <dsp:cNvSpPr/>
      </dsp:nvSpPr>
      <dsp:spPr>
        <a:xfrm>
          <a:off x="1147177" y="2111125"/>
          <a:ext cx="2270868"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rtl="0">
            <a:lnSpc>
              <a:spcPct val="100000"/>
            </a:lnSpc>
            <a:spcBef>
              <a:spcPct val="0"/>
            </a:spcBef>
            <a:spcAft>
              <a:spcPct val="0"/>
            </a:spcAft>
            <a:buNone/>
            <a:tabLst/>
          </a:pPr>
          <a:r>
            <a:rPr lang="ja-JP" sz="1400" b="0" i="0" u="none" strike="noStrike" kern="1200" cap="none" baseline="0">
              <a:ln>
                <a:noFill/>
              </a:ln>
              <a:solidFill>
                <a:srgbClr val="FFFFFF"/>
              </a:solidFill>
              <a:effectLst/>
              <a:latin typeface="+mj-lt"/>
              <a:ea typeface="MS Gothic" pitchFamily="49" charset="-128"/>
              <a:cs typeface="Arial"/>
            </a:rPr>
            <a:t>ポストプロセ</a:t>
          </a:r>
          <a:r>
            <a:rPr lang="ja-JP" sz="1400" b="0" i="0" u="none" strike="noStrike" kern="1200" cap="none" baseline="0" smtClean="0">
              <a:ln>
                <a:noFill/>
              </a:ln>
              <a:solidFill>
                <a:srgbClr val="FFFFFF"/>
              </a:solidFill>
              <a:effectLst/>
              <a:latin typeface="+mj-lt"/>
              <a:ea typeface="MS Gothic" pitchFamily="49" charset="-128"/>
              <a:cs typeface="Arial"/>
            </a:rPr>
            <a:t>ス</a:t>
          </a:r>
          <a:r>
            <a:rPr lang="es-ES" altLang="ja-JP" sz="1400" b="0" i="0" u="none" strike="noStrike" kern="1200" cap="none" baseline="0" dirty="0" smtClean="0">
              <a:ln>
                <a:noFill/>
              </a:ln>
              <a:solidFill>
                <a:srgbClr val="FFFFFF"/>
              </a:solidFill>
              <a:effectLst/>
              <a:latin typeface="+mj-lt"/>
              <a:ea typeface="MS Gothic" pitchFamily="49" charset="-128"/>
              <a:cs typeface="Arial"/>
            </a:rPr>
            <a:t/>
          </a:r>
          <a:br>
            <a:rPr lang="es-ES" altLang="ja-JP" sz="1400" b="0" i="0" u="none" strike="noStrike" kern="1200" cap="none" baseline="0" dirty="0" smtClean="0">
              <a:ln>
                <a:noFill/>
              </a:ln>
              <a:solidFill>
                <a:srgbClr val="FFFFFF"/>
              </a:solidFill>
              <a:effectLst/>
              <a:latin typeface="+mj-lt"/>
              <a:ea typeface="MS Gothic" pitchFamily="49" charset="-128"/>
              <a:cs typeface="Arial"/>
            </a:rPr>
          </a:br>
          <a:r>
            <a:rPr lang="ja-JP" sz="1400" b="0" i="0" u="none" strike="noStrike" kern="1200" cap="none" baseline="0" smtClean="0">
              <a:ln>
                <a:noFill/>
              </a:ln>
              <a:solidFill>
                <a:srgbClr val="FFFFFF"/>
              </a:solidFill>
              <a:effectLst/>
              <a:latin typeface="+mj-lt"/>
              <a:ea typeface="MS Gothic" pitchFamily="49" charset="-128"/>
              <a:cs typeface="Arial"/>
            </a:rPr>
            <a:t>（</a:t>
          </a:r>
          <a:r>
            <a:rPr lang="ja-JP" sz="1400" b="0" i="0" u="none" strike="noStrike" kern="1200" cap="none" baseline="0">
              <a:ln>
                <a:noFill/>
              </a:ln>
              <a:solidFill>
                <a:srgbClr val="FFFFFF"/>
              </a:solidFill>
              <a:effectLst/>
              <a:latin typeface="+mj-lt"/>
              <a:ea typeface="MS Gothic" pitchFamily="49" charset="-128"/>
              <a:cs typeface="Arial"/>
            </a:rPr>
            <a:t>ポスト処理）</a:t>
          </a:r>
        </a:p>
      </dsp:txBody>
      <dsp:txXfrm>
        <a:off x="1171357" y="2135305"/>
        <a:ext cx="2222508" cy="4469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B6083-3BC0-481F-9BA1-0F1BF7F96254}">
      <dsp:nvSpPr>
        <dsp:cNvPr id="0" name=""/>
        <dsp:cNvSpPr/>
      </dsp:nvSpPr>
      <dsp:spPr>
        <a:xfrm>
          <a:off x="1215191" y="532"/>
          <a:ext cx="1870976" cy="46774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altLang="ja-JP" sz="1200" b="0" i="0" kern="1200" smtClean="0">
              <a:latin typeface="+mj-lt"/>
            </a:rPr>
            <a:t>SOLIDWORKS</a:t>
          </a:r>
          <a:endParaRPr lang="en-US" altLang="ja-JP" sz="1200" b="0" i="0" kern="1200" dirty="0">
            <a:latin typeface="+mj-lt"/>
          </a:endParaRPr>
        </a:p>
      </dsp:txBody>
      <dsp:txXfrm>
        <a:off x="1228891" y="14232"/>
        <a:ext cx="1843576" cy="440344"/>
      </dsp:txXfrm>
    </dsp:sp>
    <dsp:sp modelId="{BB68FA4A-4D7F-42B0-9B78-4471813AB8B6}">
      <dsp:nvSpPr>
        <dsp:cNvPr id="0" name=""/>
        <dsp:cNvSpPr/>
      </dsp:nvSpPr>
      <dsp:spPr>
        <a:xfrm rot="5400000">
          <a:off x="2062977" y="479970"/>
          <a:ext cx="175404" cy="2104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rot="-5400000">
        <a:off x="2087535" y="497510"/>
        <a:ext cx="126290" cy="122783"/>
      </dsp:txXfrm>
    </dsp:sp>
    <dsp:sp modelId="{A9BB7D39-8F11-484A-9592-678FEA82900D}">
      <dsp:nvSpPr>
        <dsp:cNvPr id="0" name=""/>
        <dsp:cNvSpPr/>
      </dsp:nvSpPr>
      <dsp:spPr>
        <a:xfrm>
          <a:off x="1215191" y="702149"/>
          <a:ext cx="1870976" cy="46774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altLang="ja-JP" sz="1200" b="0" i="0" kern="1200" smtClean="0">
              <a:latin typeface="+mj-lt"/>
            </a:rPr>
            <a:t>SOLIDWORKS </a:t>
          </a:r>
          <a:r>
            <a:rPr lang="en-US" altLang="ja-JP" sz="1200" b="0" i="0" kern="1200" dirty="0">
              <a:latin typeface="+mj-lt"/>
            </a:rPr>
            <a:t>Simulation</a:t>
          </a:r>
        </a:p>
      </dsp:txBody>
      <dsp:txXfrm>
        <a:off x="1228891" y="715849"/>
        <a:ext cx="1843576" cy="440344"/>
      </dsp:txXfrm>
    </dsp:sp>
    <dsp:sp modelId="{0D7D49C1-E29D-4C30-9AA9-D09232DCC957}">
      <dsp:nvSpPr>
        <dsp:cNvPr id="0" name=""/>
        <dsp:cNvSpPr/>
      </dsp:nvSpPr>
      <dsp:spPr>
        <a:xfrm rot="5400000">
          <a:off x="2062977" y="1181586"/>
          <a:ext cx="175404" cy="2104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rot="-5400000">
        <a:off x="2087535" y="1199126"/>
        <a:ext cx="126290" cy="122783"/>
      </dsp:txXfrm>
    </dsp:sp>
    <dsp:sp modelId="{07FA8FFF-ED83-4C89-BC48-9F51B5DDA342}">
      <dsp:nvSpPr>
        <dsp:cNvPr id="0" name=""/>
        <dsp:cNvSpPr/>
      </dsp:nvSpPr>
      <dsp:spPr>
        <a:xfrm>
          <a:off x="1330612" y="1403765"/>
          <a:ext cx="1640135" cy="1231855"/>
        </a:xfrm>
        <a:prstGeom prst="diamond">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ja-JP" sz="1000" b="0" i="0" kern="1200" baseline="0">
              <a:latin typeface="+mj-lt"/>
              <a:ea typeface="MS Gothic" pitchFamily="49" charset="-128"/>
            </a:rPr>
            <a:t>条件が満たされていますか？</a:t>
          </a:r>
        </a:p>
      </dsp:txBody>
      <dsp:txXfrm>
        <a:off x="1740646" y="1711729"/>
        <a:ext cx="820067" cy="615927"/>
      </dsp:txXfrm>
    </dsp:sp>
    <dsp:sp modelId="{6839849B-D38A-4AE1-932D-3A19459419A3}">
      <dsp:nvSpPr>
        <dsp:cNvPr id="0" name=""/>
        <dsp:cNvSpPr/>
      </dsp:nvSpPr>
      <dsp:spPr>
        <a:xfrm rot="5400000">
          <a:off x="2062977" y="2647314"/>
          <a:ext cx="175404" cy="2104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rot="-5400000">
        <a:off x="2087535" y="2664854"/>
        <a:ext cx="126290" cy="122783"/>
      </dsp:txXfrm>
    </dsp:sp>
    <dsp:sp modelId="{2DCD5AA9-7B36-4D74-93F5-67A45908786C}">
      <dsp:nvSpPr>
        <dsp:cNvPr id="0" name=""/>
        <dsp:cNvSpPr/>
      </dsp:nvSpPr>
      <dsp:spPr>
        <a:xfrm>
          <a:off x="1215191" y="2869492"/>
          <a:ext cx="1870976" cy="4677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ja-JP" sz="1000" b="0" i="0" kern="1200" baseline="0">
              <a:latin typeface="+mj-lt"/>
              <a:ea typeface="MS Gothic" pitchFamily="49" charset="-128"/>
            </a:rPr>
            <a:t>プロトタイプ</a:t>
          </a:r>
        </a:p>
      </dsp:txBody>
      <dsp:txXfrm>
        <a:off x="1238024" y="2892325"/>
        <a:ext cx="1825310" cy="42207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01/08/2016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8/1/2016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SOLIDWORKS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S Gothic" panose="020B0609070205080204" pitchFamily="49" charset="-128"/>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ea typeface="MS Gothic" panose="020B0609070205080204" pitchFamily="49" charset="-128"/>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
        <p:nvSpPr>
          <p:cNvPr id="8" name="TextBox 7"/>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DA291C"/>
                </a:solidFill>
                <a:effectLst/>
                <a:latin typeface="Arial Narrow" pitchFamily="34" charset="0"/>
                <a:ea typeface="MS Gothic" panose="020B0609070205080204" pitchFamily="49" charset="-128"/>
                <a:cs typeface="Arial" pitchFamily="34" charset="0"/>
              </a:rPr>
              <a:t>3DS.COM/SOLIDWORKS</a:t>
            </a:r>
            <a:r>
              <a:rPr lang="en-US" sz="600" b="0" cap="none" spc="0" baseline="0" dirty="0" smtClean="0">
                <a:ln>
                  <a:noFill/>
                </a:ln>
                <a:solidFill>
                  <a:srgbClr val="DA291C"/>
                </a:solidFill>
                <a:effectLst/>
                <a:latin typeface="Arial Narrow" pitchFamily="34" charset="0"/>
                <a:ea typeface="MS Gothic" panose="020B0609070205080204" pitchFamily="49" charset="-128"/>
                <a:cs typeface="Arial" pitchFamily="34" charset="0"/>
              </a:rPr>
              <a:t> </a:t>
            </a:r>
            <a:r>
              <a:rPr lang="en-US" sz="600" b="0" cap="none" spc="0" dirty="0" smtClean="0">
                <a:ln>
                  <a:noFill/>
                </a:ln>
                <a:solidFill>
                  <a:srgbClr val="005386"/>
                </a:solidFill>
                <a:effectLst/>
                <a:latin typeface="Arial Narrow" pitchFamily="34" charset="0"/>
                <a:ea typeface="MS Gothic" panose="020B0609070205080204" pitchFamily="49" charset="-128"/>
                <a:cs typeface="Arial" pitchFamily="34" charset="0"/>
              </a:rPr>
              <a:t>© </a:t>
            </a:r>
            <a:r>
              <a:rPr lang="en-US" sz="600" b="0" cap="none" spc="0" dirty="0" err="1" smtClean="0">
                <a:ln>
                  <a:noFill/>
                </a:ln>
                <a:solidFill>
                  <a:srgbClr val="005386"/>
                </a:solidFill>
                <a:effectLst/>
                <a:latin typeface="Arial Narrow" pitchFamily="34" charset="0"/>
                <a:ea typeface="MS Gothic" panose="020B0609070205080204" pitchFamily="49" charset="-128"/>
                <a:cs typeface="Arial" pitchFamily="34" charset="0"/>
              </a:rPr>
              <a:t>Dassault</a:t>
            </a:r>
            <a:r>
              <a:rPr lang="en-US" sz="600" b="0" cap="none" spc="0" dirty="0" smtClean="0">
                <a:ln>
                  <a:noFill/>
                </a:ln>
                <a:solidFill>
                  <a:srgbClr val="005386"/>
                </a:solidFill>
                <a:effectLst/>
                <a:latin typeface="Arial Narrow" pitchFamily="34" charset="0"/>
                <a:ea typeface="MS Gothic" panose="020B0609070205080204" pitchFamily="49" charset="-128"/>
                <a:cs typeface="Arial" pitchFamily="34" charset="0"/>
              </a:rPr>
              <a:t> </a:t>
            </a:r>
            <a:r>
              <a:rPr lang="en-US" sz="600" b="0" cap="none" spc="0" dirty="0" err="1" smtClean="0">
                <a:ln>
                  <a:noFill/>
                </a:ln>
                <a:solidFill>
                  <a:srgbClr val="005386"/>
                </a:solidFill>
                <a:effectLst/>
                <a:latin typeface="Arial Narrow" pitchFamily="34" charset="0"/>
                <a:ea typeface="MS Gothic" panose="020B0609070205080204" pitchFamily="49" charset="-128"/>
                <a:cs typeface="Arial" pitchFamily="34" charset="0"/>
              </a:rPr>
              <a:t>Systèmes</a:t>
            </a:r>
            <a:r>
              <a:rPr lang="en-US" sz="600" b="0" cap="none" spc="0" dirty="0" smtClean="0">
                <a:ln>
                  <a:noFill/>
                </a:ln>
                <a:solidFill>
                  <a:srgbClr val="005386"/>
                </a:solidFill>
                <a:effectLst/>
                <a:latin typeface="Arial Narrow" pitchFamily="34" charset="0"/>
                <a:ea typeface="MS Gothic" panose="020B0609070205080204" pitchFamily="49" charset="-128"/>
                <a:cs typeface="Arial" pitchFamily="34" charset="0"/>
              </a:rPr>
              <a:t> </a:t>
            </a:r>
            <a:r>
              <a:rPr lang="en-US" sz="600" b="0" cap="none" spc="0" smtClean="0">
                <a:ln>
                  <a:noFill/>
                </a:ln>
                <a:solidFill>
                  <a:srgbClr val="005386"/>
                </a:solidFill>
                <a:effectLst/>
                <a:latin typeface="Arial Narrow" pitchFamily="34" charset="0"/>
                <a:ea typeface="MS Gothic" panose="020B0609070205080204" pitchFamily="49" charset="-128"/>
                <a:cs typeface="Arial" pitchFamily="34" charset="0"/>
              </a:rPr>
              <a:t>| </a:t>
            </a:r>
            <a:r>
              <a:rPr lang="zh-CN" altLang="es-ES" sz="600" b="0" cap="none" spc="0" noProof="0" smtClean="0">
                <a:ln>
                  <a:noFill/>
                </a:ln>
                <a:solidFill>
                  <a:srgbClr val="005386"/>
                </a:solidFill>
                <a:effectLst/>
                <a:latin typeface="Arial Narrow" pitchFamily="34" charset="0"/>
                <a:ea typeface="MS Gothic" panose="020B0609070205080204" pitchFamily="49" charset="-128"/>
                <a:cs typeface="Arial" pitchFamily="34" charset="0"/>
              </a:rPr>
              <a:t>機密 情報 </a:t>
            </a:r>
            <a:r>
              <a:rPr lang="en-US" sz="600" b="0" cap="none" spc="0" smtClean="0">
                <a:ln>
                  <a:noFill/>
                </a:ln>
                <a:solidFill>
                  <a:srgbClr val="005386"/>
                </a:solidFill>
                <a:effectLst/>
                <a:latin typeface="Arial Narrow" pitchFamily="34" charset="0"/>
                <a:ea typeface="MS Gothic" panose="020B0609070205080204" pitchFamily="49" charset="-128"/>
                <a:cs typeface="Arial" pitchFamily="34" charset="0"/>
              </a:rPr>
              <a:t> </a:t>
            </a:r>
            <a:r>
              <a:rPr lang="en-US" sz="600" b="0" cap="none" spc="0" dirty="0" smtClean="0">
                <a:ln>
                  <a:noFill/>
                </a:ln>
                <a:solidFill>
                  <a:srgbClr val="005386"/>
                </a:solidFill>
                <a:effectLst/>
                <a:latin typeface="Arial Narrow" pitchFamily="34" charset="0"/>
                <a:ea typeface="MS Gothic" panose="020B0609070205080204" pitchFamily="49" charset="-128"/>
                <a:cs typeface="Arial" pitchFamily="34" charset="0"/>
              </a:rPr>
              <a:t>| </a:t>
            </a:r>
            <a:fld id="{7932CEB9-7706-4840-A8AE-48D24CB336EF}" type="datetimeFigureOut">
              <a:rPr lang="en-US" sz="600" b="0" cap="none" spc="0" smtClean="0">
                <a:ln>
                  <a:noFill/>
                </a:ln>
                <a:solidFill>
                  <a:srgbClr val="005386"/>
                </a:solidFill>
                <a:effectLst/>
                <a:latin typeface="Arial Narrow" pitchFamily="34" charset="0"/>
                <a:ea typeface="MS Gothic" panose="020B0609070205080204" pitchFamily="49" charset="-128"/>
                <a:cs typeface="Arial" pitchFamily="34" charset="0"/>
              </a:rPr>
              <a:pPr algn="ctr"/>
              <a:t>8/1/2016</a:t>
            </a:fld>
            <a:r>
              <a:rPr lang="en-US" sz="600" b="0" cap="none" spc="0" dirty="0" smtClean="0">
                <a:ln>
                  <a:noFill/>
                </a:ln>
                <a:solidFill>
                  <a:srgbClr val="005386"/>
                </a:solidFill>
                <a:effectLst/>
                <a:latin typeface="Arial Narrow" pitchFamily="34" charset="0"/>
                <a:ea typeface="MS Gothic" panose="020B0609070205080204" pitchFamily="49" charset="-128"/>
                <a:cs typeface="Arial" pitchFamily="34" charset="0"/>
              </a:rPr>
              <a:t> </a:t>
            </a:r>
            <a:r>
              <a:rPr lang="en-US" sz="600" b="0" cap="none" spc="0" smtClean="0">
                <a:ln>
                  <a:noFill/>
                </a:ln>
                <a:solidFill>
                  <a:srgbClr val="005386"/>
                </a:solidFill>
                <a:effectLst/>
                <a:latin typeface="Arial Narrow" pitchFamily="34" charset="0"/>
                <a:ea typeface="MS Gothic" panose="020B0609070205080204" pitchFamily="49" charset="-128"/>
                <a:cs typeface="Arial" pitchFamily="34" charset="0"/>
              </a:rPr>
              <a:t>| </a:t>
            </a:r>
            <a:r>
              <a:rPr lang="zh-CN" altLang="es-ES" sz="600" b="0" cap="none" spc="0" smtClean="0">
                <a:ln>
                  <a:noFill/>
                </a:ln>
                <a:solidFill>
                  <a:srgbClr val="005386"/>
                </a:solidFill>
                <a:effectLst/>
                <a:latin typeface="Arial Narrow" pitchFamily="34" charset="0"/>
                <a:ea typeface="MS Gothic" panose="020B0609070205080204" pitchFamily="49" charset="-128"/>
                <a:cs typeface="Arial" pitchFamily="34" charset="0"/>
              </a:rPr>
              <a:t>参照：</a:t>
            </a:r>
            <a:r>
              <a:rPr lang="en-US" sz="600" b="0" cap="none" spc="0" smtClean="0">
                <a:ln>
                  <a:noFill/>
                </a:ln>
                <a:solidFill>
                  <a:srgbClr val="005386"/>
                </a:solidFill>
                <a:effectLst/>
                <a:latin typeface="Arial Narrow" pitchFamily="34" charset="0"/>
                <a:ea typeface="MS Gothic" panose="020B0609070205080204" pitchFamily="49" charset="-128"/>
                <a:cs typeface="Arial" pitchFamily="34" charset="0"/>
              </a:rPr>
              <a:t>3DS_Document_2015</a:t>
            </a:r>
            <a:endParaRPr lang="en-US" sz="600" b="0" cap="none" spc="0" dirty="0">
              <a:ln>
                <a:noFill/>
              </a:ln>
              <a:solidFill>
                <a:srgbClr val="005386"/>
              </a:solidFill>
              <a:effectLst/>
              <a:latin typeface="Arial Narrow" pitchFamily="34" charset="0"/>
              <a:ea typeface="MS Gothic" panose="020B0609070205080204" pitchFamily="49" charset="-128"/>
              <a:cs typeface="Arial" pitchFamily="34" charset="0"/>
            </a:endParaRPr>
          </a:p>
        </p:txBody>
      </p:sp>
    </p:spTree>
    <p:extLst>
      <p:ext uri="{BB962C8B-B14F-4D97-AF65-F5344CB8AC3E}">
        <p14:creationId xmlns:p14="http://schemas.microsoft.com/office/powerpoint/2010/main" val="22325447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_SOLIDWORKS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5070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ack Cover_SOLIDWORKS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1682937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_SOLIDWORKS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S Gothic" panose="020B0609070205080204" pitchFamily="49" charset="-128"/>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ea typeface="MS Gothic" panose="020B0609070205080204" pitchFamily="49" charset="-128"/>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ea typeface="MS Gothic" panose="020B0609070205080204" pitchFamily="49" charset="-128"/>
                <a:cs typeface="Arial" pitchFamily="34" charset="0"/>
              </a:rPr>
              <a:t>3DS.COM</a:t>
            </a:r>
            <a:r>
              <a:rPr lang="en-US" sz="600" b="0" cap="none" spc="0" baseline="0" dirty="0" smtClean="0">
                <a:ln>
                  <a:noFill/>
                </a:ln>
                <a:solidFill>
                  <a:schemeClr val="bg1"/>
                </a:solidFill>
                <a:effectLst/>
                <a:latin typeface="Arial Narrow" pitchFamily="34" charset="0"/>
                <a:ea typeface="MS Gothic" panose="020B0609070205080204" pitchFamily="49" charset="-128"/>
                <a:cs typeface="Arial" pitchFamily="34" charset="0"/>
              </a:rPr>
              <a:t> </a:t>
            </a:r>
            <a:r>
              <a:rPr lang="en-US" sz="600" b="0" cap="none" spc="0" dirty="0" smtClean="0">
                <a:ln>
                  <a:noFill/>
                </a:ln>
                <a:solidFill>
                  <a:schemeClr val="bg1"/>
                </a:solidFill>
                <a:effectLst/>
                <a:latin typeface="Arial Narrow" pitchFamily="34" charset="0"/>
                <a:ea typeface="MS Gothic" panose="020B0609070205080204" pitchFamily="49" charset="-128"/>
                <a:cs typeface="Arial" pitchFamily="34" charset="0"/>
              </a:rPr>
              <a:t>© </a:t>
            </a:r>
            <a:r>
              <a:rPr lang="en-US" sz="600" b="0" cap="none" spc="0" dirty="0" err="1" smtClean="0">
                <a:ln>
                  <a:noFill/>
                </a:ln>
                <a:solidFill>
                  <a:schemeClr val="bg1"/>
                </a:solidFill>
                <a:effectLst/>
                <a:latin typeface="Arial Narrow" pitchFamily="34" charset="0"/>
                <a:ea typeface="MS Gothic" panose="020B0609070205080204" pitchFamily="49" charset="-128"/>
                <a:cs typeface="Arial" pitchFamily="34" charset="0"/>
              </a:rPr>
              <a:t>Dassault</a:t>
            </a:r>
            <a:r>
              <a:rPr lang="en-US" sz="600" b="0" cap="none" spc="0" dirty="0" smtClean="0">
                <a:ln>
                  <a:noFill/>
                </a:ln>
                <a:solidFill>
                  <a:schemeClr val="bg1"/>
                </a:solidFill>
                <a:effectLst/>
                <a:latin typeface="Arial Narrow" pitchFamily="34" charset="0"/>
                <a:ea typeface="MS Gothic" panose="020B0609070205080204" pitchFamily="49" charset="-128"/>
                <a:cs typeface="Arial" pitchFamily="34" charset="0"/>
              </a:rPr>
              <a:t> </a:t>
            </a:r>
            <a:r>
              <a:rPr lang="en-US" sz="600" b="0" cap="none" spc="0" dirty="0" err="1" smtClean="0">
                <a:ln>
                  <a:noFill/>
                </a:ln>
                <a:solidFill>
                  <a:schemeClr val="bg1"/>
                </a:solidFill>
                <a:effectLst/>
                <a:latin typeface="Arial Narrow" pitchFamily="34" charset="0"/>
                <a:ea typeface="MS Gothic" panose="020B0609070205080204" pitchFamily="49" charset="-128"/>
                <a:cs typeface="Arial" pitchFamily="34" charset="0"/>
              </a:rPr>
              <a:t>Systèmes</a:t>
            </a:r>
            <a:r>
              <a:rPr lang="en-US" sz="600" b="0" cap="none" spc="0" dirty="0" smtClean="0">
                <a:ln>
                  <a:noFill/>
                </a:ln>
                <a:solidFill>
                  <a:schemeClr val="bg1"/>
                </a:solidFill>
                <a:effectLst/>
                <a:latin typeface="Arial Narrow" pitchFamily="34" charset="0"/>
                <a:ea typeface="MS Gothic" panose="020B0609070205080204" pitchFamily="49" charset="-128"/>
                <a:cs typeface="Arial" pitchFamily="34" charset="0"/>
              </a:rPr>
              <a:t> | </a:t>
            </a:r>
            <a:r>
              <a:rPr lang="en-US" sz="600" b="0" cap="none" spc="0" noProof="0" dirty="0" smtClean="0">
                <a:ln>
                  <a:noFill/>
                </a:ln>
                <a:solidFill>
                  <a:schemeClr val="bg1"/>
                </a:solidFill>
                <a:effectLst/>
                <a:latin typeface="Arial Narrow" pitchFamily="34" charset="0"/>
                <a:ea typeface="MS Gothic" panose="020B0609070205080204" pitchFamily="49" charset="-128"/>
                <a:cs typeface="Arial" pitchFamily="34" charset="0"/>
              </a:rPr>
              <a:t>Confidential</a:t>
            </a:r>
            <a:r>
              <a:rPr lang="en-US" sz="600" b="0" cap="none" spc="0" dirty="0" smtClean="0">
                <a:ln>
                  <a:noFill/>
                </a:ln>
                <a:solidFill>
                  <a:schemeClr val="bg1"/>
                </a:solidFill>
                <a:effectLst/>
                <a:latin typeface="Arial Narrow" pitchFamily="34" charset="0"/>
                <a:ea typeface="MS Gothic" panose="020B0609070205080204" pitchFamily="49" charset="-128"/>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ea typeface="MS Gothic" panose="020B0609070205080204" pitchFamily="49" charset="-128"/>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8/1/2016</a:t>
            </a:fld>
            <a:r>
              <a:rPr lang="en-US" sz="600" b="0" cap="none" spc="0" dirty="0" smtClean="0">
                <a:ln>
                  <a:noFill/>
                </a:ln>
                <a:solidFill>
                  <a:schemeClr val="bg1"/>
                </a:solidFill>
                <a:effectLst/>
                <a:latin typeface="Arial Narrow" pitchFamily="34" charset="0"/>
                <a:ea typeface="MS Gothic" panose="020B0609070205080204" pitchFamily="49" charset="-128"/>
                <a:cs typeface="Arial" pitchFamily="34" charset="0"/>
              </a:rPr>
              <a:t> | ref.: 3DS_Document_2015</a:t>
            </a:r>
            <a:endParaRPr lang="en-US" sz="600" b="0" cap="none" spc="0" dirty="0">
              <a:ln>
                <a:noFill/>
              </a:ln>
              <a:solidFill>
                <a:schemeClr val="bg1"/>
              </a:solidFill>
              <a:effectLst/>
              <a:latin typeface="Arial Narrow" pitchFamily="34" charset="0"/>
              <a:ea typeface="MS Gothic" panose="020B0609070205080204" pitchFamily="49" charset="-128"/>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39041305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Slide_SOLIDWORKS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1270747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_SOLIDWORKS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ea typeface="MS Gothic" panose="020B0609070205080204" pitchFamily="49" charset="-128"/>
              </a:defRPr>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S Gothic" panose="020B0609070205080204" pitchFamily="49" charset="-128"/>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259019196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amp; Content_SOLIDWORKS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lvl1pPr>
              <a:defRPr/>
            </a:lvl1pPr>
          </a:lstStyle>
          <a:p>
            <a:r>
              <a:rPr lang="en-US"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355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Only_SOLIDWORKS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lvl1pPr>
              <a:defRPr/>
            </a:lvl1p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1pPr>
              <a:defRPr/>
            </a:lvl1pPr>
            <a:lvl2pPr>
              <a:defRPr/>
            </a:lvl2pPr>
            <a:lvl3pPr>
              <a:defRPr/>
            </a:lvl3pPr>
            <a:lvl4pPr>
              <a:defRPr spc="0" baseline="0"/>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0870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_SOLIDWORKS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1pPr>
              <a:defRPr/>
            </a:lvl1pPr>
            <a:lvl2pPr>
              <a:defRPr/>
            </a:lvl2pPr>
            <a:lvl3pPr>
              <a:defRPr/>
            </a:lvl3pPr>
            <a:lvl4pPr>
              <a:defRPr spc="0" baseline="0"/>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1pPr>
              <a:defRPr/>
            </a:lvl1pPr>
            <a:lvl2pPr>
              <a:defRPr/>
            </a:lvl2pPr>
            <a:lvl3pPr>
              <a:defRPr/>
            </a:lvl3pPr>
            <a:lvl4pPr>
              <a:defRPr spc="0" baseline="0"/>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9371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Sub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Tree>
    <p:extLst>
      <p:ext uri="{BB962C8B-B14F-4D97-AF65-F5344CB8AC3E}">
        <p14:creationId xmlns:p14="http://schemas.microsoft.com/office/powerpoint/2010/main" val="277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461647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MS Gothic" panose="020B0609070205080204" pitchFamily="49" charset="-128"/>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S Gothic" panose="020B0609070205080204" pitchFamily="49" charset="-128"/>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S Gothic" panose="020B0609070205080204" pitchFamily="49" charset="-128"/>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DA291C"/>
                </a:solidFill>
                <a:effectLst/>
                <a:latin typeface="Arial Narrow" pitchFamily="34" charset="0"/>
                <a:ea typeface="MS Gothic" panose="020B0609070205080204" pitchFamily="49" charset="-128"/>
                <a:cs typeface="Arial" pitchFamily="34" charset="0"/>
              </a:rPr>
              <a:t>3DS.COM/SOLIDWORKS</a:t>
            </a:r>
            <a:r>
              <a:rPr lang="en-US" sz="600" b="0" cap="none" spc="0" baseline="0" dirty="0" smtClean="0">
                <a:ln>
                  <a:noFill/>
                </a:ln>
                <a:solidFill>
                  <a:srgbClr val="DA291C"/>
                </a:solidFill>
                <a:effectLst/>
                <a:latin typeface="Arial Narrow" pitchFamily="34" charset="0"/>
                <a:ea typeface="MS Gothic" panose="020B0609070205080204" pitchFamily="49" charset="-128"/>
                <a:cs typeface="Arial" pitchFamily="34" charset="0"/>
              </a:rPr>
              <a:t> </a:t>
            </a:r>
            <a:r>
              <a:rPr lang="en-US" sz="600" b="0" cap="none" spc="0" dirty="0" smtClean="0">
                <a:ln>
                  <a:noFill/>
                </a:ln>
                <a:solidFill>
                  <a:srgbClr val="005386"/>
                </a:solidFill>
                <a:effectLst/>
                <a:latin typeface="Arial Narrow" pitchFamily="34" charset="0"/>
                <a:ea typeface="MS Gothic" panose="020B0609070205080204" pitchFamily="49" charset="-128"/>
                <a:cs typeface="Arial" pitchFamily="34" charset="0"/>
              </a:rPr>
              <a:t>© </a:t>
            </a:r>
            <a:r>
              <a:rPr lang="en-US" sz="600" b="0" cap="none" spc="0" dirty="0" err="1" smtClean="0">
                <a:ln>
                  <a:noFill/>
                </a:ln>
                <a:solidFill>
                  <a:srgbClr val="005386"/>
                </a:solidFill>
                <a:effectLst/>
                <a:latin typeface="Arial Narrow" pitchFamily="34" charset="0"/>
                <a:ea typeface="MS Gothic" panose="020B0609070205080204" pitchFamily="49" charset="-128"/>
                <a:cs typeface="Arial" pitchFamily="34" charset="0"/>
              </a:rPr>
              <a:t>Dassault</a:t>
            </a:r>
            <a:r>
              <a:rPr lang="en-US" sz="600" b="0" cap="none" spc="0" dirty="0" smtClean="0">
                <a:ln>
                  <a:noFill/>
                </a:ln>
                <a:solidFill>
                  <a:srgbClr val="005386"/>
                </a:solidFill>
                <a:effectLst/>
                <a:latin typeface="Arial Narrow" pitchFamily="34" charset="0"/>
                <a:ea typeface="MS Gothic" panose="020B0609070205080204" pitchFamily="49" charset="-128"/>
                <a:cs typeface="Arial" pitchFamily="34" charset="0"/>
              </a:rPr>
              <a:t> </a:t>
            </a:r>
            <a:r>
              <a:rPr lang="en-US" sz="600" b="0" cap="none" spc="0" dirty="0" err="1" smtClean="0">
                <a:ln>
                  <a:noFill/>
                </a:ln>
                <a:solidFill>
                  <a:srgbClr val="005386"/>
                </a:solidFill>
                <a:effectLst/>
                <a:latin typeface="Arial Narrow" pitchFamily="34" charset="0"/>
                <a:ea typeface="MS Gothic" panose="020B0609070205080204" pitchFamily="49" charset="-128"/>
                <a:cs typeface="Arial" pitchFamily="34" charset="0"/>
              </a:rPr>
              <a:t>Systèmes</a:t>
            </a:r>
            <a:r>
              <a:rPr lang="en-US" sz="600" b="0" cap="none" spc="0" dirty="0" smtClean="0">
                <a:ln>
                  <a:noFill/>
                </a:ln>
                <a:solidFill>
                  <a:srgbClr val="005386"/>
                </a:solidFill>
                <a:effectLst/>
                <a:latin typeface="Arial Narrow" pitchFamily="34" charset="0"/>
                <a:ea typeface="MS Gothic" panose="020B0609070205080204" pitchFamily="49" charset="-128"/>
                <a:cs typeface="Arial" pitchFamily="34" charset="0"/>
              </a:rPr>
              <a:t> </a:t>
            </a:r>
            <a:r>
              <a:rPr lang="en-US" sz="600" b="0" cap="none" spc="0" smtClean="0">
                <a:ln>
                  <a:noFill/>
                </a:ln>
                <a:solidFill>
                  <a:srgbClr val="005386"/>
                </a:solidFill>
                <a:effectLst/>
                <a:latin typeface="Arial Narrow" pitchFamily="34" charset="0"/>
                <a:ea typeface="MS Gothic" panose="020B0609070205080204" pitchFamily="49" charset="-128"/>
                <a:cs typeface="Arial" pitchFamily="34" charset="0"/>
              </a:rPr>
              <a:t>| </a:t>
            </a:r>
            <a:r>
              <a:rPr lang="zh-CN" altLang="es-ES" sz="600" b="0" cap="none" spc="0" noProof="0" smtClean="0">
                <a:ln>
                  <a:noFill/>
                </a:ln>
                <a:solidFill>
                  <a:srgbClr val="005386"/>
                </a:solidFill>
                <a:effectLst/>
                <a:latin typeface="Arial Narrow" pitchFamily="34" charset="0"/>
                <a:ea typeface="MS Gothic" panose="020B0609070205080204" pitchFamily="49" charset="-128"/>
                <a:cs typeface="Arial" pitchFamily="34" charset="0"/>
              </a:rPr>
              <a:t>機密 情報 </a:t>
            </a:r>
            <a:r>
              <a:rPr lang="en-US" sz="600" b="0" cap="none" spc="0" smtClean="0">
                <a:ln>
                  <a:noFill/>
                </a:ln>
                <a:solidFill>
                  <a:srgbClr val="005386"/>
                </a:solidFill>
                <a:effectLst/>
                <a:latin typeface="Arial Narrow" pitchFamily="34" charset="0"/>
                <a:ea typeface="MS Gothic" panose="020B0609070205080204" pitchFamily="49" charset="-128"/>
                <a:cs typeface="Arial" pitchFamily="34" charset="0"/>
              </a:rPr>
              <a:t> </a:t>
            </a:r>
            <a:r>
              <a:rPr lang="en-US" sz="600" b="0" cap="none" spc="0" dirty="0" smtClean="0">
                <a:ln>
                  <a:noFill/>
                </a:ln>
                <a:solidFill>
                  <a:srgbClr val="005386"/>
                </a:solidFill>
                <a:effectLst/>
                <a:latin typeface="Arial Narrow" pitchFamily="34" charset="0"/>
                <a:ea typeface="MS Gothic" panose="020B0609070205080204" pitchFamily="49" charset="-128"/>
                <a:cs typeface="Arial" pitchFamily="34" charset="0"/>
              </a:rPr>
              <a:t>| </a:t>
            </a:r>
            <a:fld id="{7932CEB9-7706-4840-A8AE-48D24CB336EF}" type="datetimeFigureOut">
              <a:rPr lang="en-US" sz="600" b="0" cap="none" spc="0" smtClean="0">
                <a:ln>
                  <a:noFill/>
                </a:ln>
                <a:solidFill>
                  <a:srgbClr val="005386"/>
                </a:solidFill>
                <a:effectLst/>
                <a:latin typeface="Arial Narrow" pitchFamily="34" charset="0"/>
                <a:ea typeface="MS Gothic" panose="020B0609070205080204" pitchFamily="49" charset="-128"/>
                <a:cs typeface="Arial" pitchFamily="34" charset="0"/>
              </a:rPr>
              <a:pPr algn="ctr"/>
              <a:t>8/1/2016</a:t>
            </a:fld>
            <a:r>
              <a:rPr lang="en-US" sz="600" b="0" cap="none" spc="0" dirty="0" smtClean="0">
                <a:ln>
                  <a:noFill/>
                </a:ln>
                <a:solidFill>
                  <a:srgbClr val="005386"/>
                </a:solidFill>
                <a:effectLst/>
                <a:latin typeface="Arial Narrow" pitchFamily="34" charset="0"/>
                <a:ea typeface="MS Gothic" panose="020B0609070205080204" pitchFamily="49" charset="-128"/>
                <a:cs typeface="Arial" pitchFamily="34" charset="0"/>
              </a:rPr>
              <a:t> </a:t>
            </a:r>
            <a:r>
              <a:rPr lang="en-US" sz="600" b="0" cap="none" spc="0" smtClean="0">
                <a:ln>
                  <a:noFill/>
                </a:ln>
                <a:solidFill>
                  <a:srgbClr val="005386"/>
                </a:solidFill>
                <a:effectLst/>
                <a:latin typeface="Arial Narrow" pitchFamily="34" charset="0"/>
                <a:ea typeface="MS Gothic" panose="020B0609070205080204" pitchFamily="49" charset="-128"/>
                <a:cs typeface="Arial" pitchFamily="34" charset="0"/>
              </a:rPr>
              <a:t>| </a:t>
            </a:r>
            <a:r>
              <a:rPr lang="zh-CN" altLang="es-ES" sz="600" b="0" cap="none" spc="0" smtClean="0">
                <a:ln>
                  <a:noFill/>
                </a:ln>
                <a:solidFill>
                  <a:srgbClr val="005386"/>
                </a:solidFill>
                <a:effectLst/>
                <a:latin typeface="Arial Narrow" pitchFamily="34" charset="0"/>
                <a:ea typeface="MS Gothic" panose="020B0609070205080204" pitchFamily="49" charset="-128"/>
                <a:cs typeface="Arial" pitchFamily="34" charset="0"/>
              </a:rPr>
              <a:t>参照：</a:t>
            </a:r>
            <a:r>
              <a:rPr lang="en-US" sz="600" b="0" cap="none" spc="0" smtClean="0">
                <a:ln>
                  <a:noFill/>
                </a:ln>
                <a:solidFill>
                  <a:srgbClr val="005386"/>
                </a:solidFill>
                <a:effectLst/>
                <a:latin typeface="Arial Narrow" pitchFamily="34" charset="0"/>
                <a:ea typeface="MS Gothic" panose="020B0609070205080204" pitchFamily="49" charset="-128"/>
                <a:cs typeface="Arial" pitchFamily="34" charset="0"/>
              </a:rPr>
              <a:t>3DS_Document_2015</a:t>
            </a:r>
            <a:endParaRPr lang="en-US" sz="600" b="0" cap="none" spc="0" dirty="0">
              <a:ln>
                <a:noFill/>
              </a:ln>
              <a:solidFill>
                <a:srgbClr val="005386"/>
              </a:solidFill>
              <a:effectLst/>
              <a:latin typeface="Arial Narrow" pitchFamily="34" charset="0"/>
              <a:ea typeface="MS Gothic" panose="020B0609070205080204" pitchFamily="49" charset="-128"/>
              <a:cs typeface="Arial" pitchFamily="34" charset="0"/>
            </a:endParaRPr>
          </a:p>
        </p:txBody>
      </p:sp>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0" name="Picture 9" descr="SolidWorks_Logotype_RGB_Red.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5969" y="4713514"/>
            <a:ext cx="1228531" cy="228600"/>
          </a:xfrm>
          <a:prstGeom prst="rect">
            <a:avLst/>
          </a:prstGeom>
        </p:spPr>
      </p:pic>
    </p:spTree>
    <p:extLst>
      <p:ext uri="{BB962C8B-B14F-4D97-AF65-F5344CB8AC3E}">
        <p14:creationId xmlns:p14="http://schemas.microsoft.com/office/powerpoint/2010/main" val="3153751049"/>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S Gothic" panose="020B0609070205080204" pitchFamily="49" charset="-128"/>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S Gothic" panose="020B0609070205080204" pitchFamily="49" charset="-128"/>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S Gothic" panose="020B0609070205080204" pitchFamily="49" charset="-128"/>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S Gothic" panose="020B0609070205080204" pitchFamily="49" charset="-128"/>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S Gothic" panose="020B0609070205080204" pitchFamily="49" charset="-128"/>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S Gothic" panose="020B0609070205080204" pitchFamily="49" charset="-128"/>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2880">
          <p15:clr>
            <a:srgbClr val="F26B43"/>
          </p15:clr>
        </p15:guide>
        <p15:guide id="4294967295" orient="horz" pos="1620">
          <p15:clr>
            <a:srgbClr val="F26B43"/>
          </p15:clr>
        </p15:guide>
        <p15:guide id="4294967295" pos="453">
          <p15:clr>
            <a:srgbClr val="F26B43"/>
          </p15:clr>
        </p15:guide>
        <p15:guide id="4294967295" pos="5451">
          <p15:clr>
            <a:srgbClr val="F26B43"/>
          </p15:clr>
        </p15:guide>
        <p15:guide id="4294967295" orient="horz" pos="226">
          <p15:clr>
            <a:srgbClr val="F26B43"/>
          </p15:clr>
        </p15:guide>
        <p15:guide id="4294967295" orient="horz" pos="2875">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image" Target="../media/image32.tif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tiff"/><Relationship Id="rId2" Type="http://schemas.openxmlformats.org/officeDocument/2006/relationships/image" Target="../media/image34.tiff"/><Relationship Id="rId1" Type="http://schemas.openxmlformats.org/officeDocument/2006/relationships/slideLayout" Target="../slideLayouts/slideLayout6.xml"/><Relationship Id="rId6" Type="http://schemas.openxmlformats.org/officeDocument/2006/relationships/image" Target="../media/image38.tiff"/><Relationship Id="rId5" Type="http://schemas.openxmlformats.org/officeDocument/2006/relationships/image" Target="../media/image37.tiff"/><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6.xml"/><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49.tif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60.tiff"/><Relationship Id="rId2" Type="http://schemas.openxmlformats.org/officeDocument/2006/relationships/image" Target="../media/image59.tiff"/><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61.tif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62.tiff"/><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64.tiff"/><Relationship Id="rId2" Type="http://schemas.openxmlformats.org/officeDocument/2006/relationships/image" Target="../media/image63.tiff"/><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tiff"/><Relationship Id="rId1" Type="http://schemas.openxmlformats.org/officeDocument/2006/relationships/slideLayout" Target="../slideLayouts/slideLayout6.xml"/><Relationship Id="rId4" Type="http://schemas.openxmlformats.org/officeDocument/2006/relationships/image" Target="../media/image68.png"/></Relationships>
</file>

<file path=ppt/slides/_rels/slide4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6.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image" Target="../media/image78.png"/></Relationships>
</file>

<file path=ppt/slides/_rels/slide4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ja-JP" smtClean="0"/>
              <a:t>Bridge Design Project</a:t>
            </a:r>
            <a:endParaRPr lang="ja-JP"/>
          </a:p>
        </p:txBody>
      </p:sp>
      <p:sp>
        <p:nvSpPr>
          <p:cNvPr id="40963" name="Rectangle 3"/>
          <p:cNvSpPr>
            <a:spLocks noGrp="1" noChangeArrowheads="1"/>
          </p:cNvSpPr>
          <p:nvPr>
            <p:ph type="body" sz="quarter" idx="11"/>
          </p:nvPr>
        </p:nvSpPr>
        <p:spPr>
          <a:xfrm>
            <a:off x="4572000" y="1602280"/>
            <a:ext cx="4032250" cy="431800"/>
          </a:xfrm>
        </p:spPr>
        <p:txBody>
          <a:bodyPr/>
          <a:lstStyle/>
          <a:p>
            <a:r>
              <a:rPr lang="es-ES" altLang="ja-JP" smtClean="0"/>
              <a:t>SOLIDWORKS</a:t>
            </a:r>
            <a:r>
              <a:rPr lang="ja-JP" smtClean="0"/>
              <a:t>と</a:t>
            </a:r>
            <a:r>
              <a:rPr lang="es-ES" altLang="ja-JP" smtClean="0"/>
              <a:t>SOLIDWORKS</a:t>
            </a:r>
            <a:r>
              <a:rPr lang="ja-JP" smtClean="0"/>
              <a:t> Simulationを使用する、ストラクチャの設計、テストおよび構築</a:t>
            </a:r>
            <a:endParaRPr lang="ja-JP"/>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p:txBody>
          <a:bodyPr/>
          <a:lstStyle/>
          <a:p>
            <a:r>
              <a:rPr lang="ja-JP" smtClean="0"/>
              <a:t>外部荷重</a:t>
            </a:r>
            <a:endParaRPr lang="ja-JP"/>
          </a:p>
        </p:txBody>
      </p:sp>
      <p:sp>
        <p:nvSpPr>
          <p:cNvPr id="67586" name="Rectangle 3"/>
          <p:cNvSpPr>
            <a:spLocks noGrp="1" noChangeArrowheads="1"/>
          </p:cNvSpPr>
          <p:nvPr>
            <p:ph sz="quarter" idx="15"/>
          </p:nvPr>
        </p:nvSpPr>
        <p:spPr>
          <a:xfrm>
            <a:off x="719573" y="1463529"/>
            <a:ext cx="4774147" cy="2516564"/>
          </a:xfrm>
        </p:spPr>
        <p:txBody>
          <a:bodyPr/>
          <a:lstStyle/>
          <a:p>
            <a:pPr algn="just"/>
            <a:r>
              <a:rPr lang="ja-JP" smtClean="0"/>
              <a:t>外部荷重 - 梁に加えられる力です</a:t>
            </a:r>
            <a:r>
              <a:rPr lang="ja-JP" altLang="es-ES" smtClean="0"/>
              <a:t>。</a:t>
            </a:r>
            <a:r>
              <a:rPr lang="ja-JP" smtClean="0"/>
              <a:t>梁にかかる一般的な荷重は、列車などの重量です</a:t>
            </a:r>
            <a:r>
              <a:rPr lang="ja-JP" altLang="es-ES" smtClean="0"/>
              <a:t>。</a:t>
            </a:r>
            <a:r>
              <a:rPr lang="ja-JP" smtClean="0"/>
              <a:t>荷重は梁の範囲全体にかかります。</a:t>
            </a:r>
            <a:endParaRPr lang="ja-JP"/>
          </a:p>
        </p:txBody>
      </p:sp>
      <p:pic>
        <p:nvPicPr>
          <p:cNvPr id="7" name="Picture 4" descr="loading"/>
          <p:cNvPicPr>
            <a:picLocks noChangeAspect="1" noChangeArrowheads="1"/>
          </p:cNvPicPr>
          <p:nvPr/>
        </p:nvPicPr>
        <p:blipFill>
          <a:blip r:embed="rId2" cstate="print"/>
          <a:srcRect/>
          <a:stretch>
            <a:fillRect/>
          </a:stretch>
        </p:blipFill>
        <p:spPr bwMode="auto">
          <a:xfrm>
            <a:off x="6019801" y="1314449"/>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4"/>
          <p:cNvSpPr>
            <a:spLocks noGrp="1" noChangeArrowheads="1"/>
          </p:cNvSpPr>
          <p:nvPr>
            <p:ph type="title"/>
          </p:nvPr>
        </p:nvSpPr>
        <p:spPr/>
        <p:txBody>
          <a:bodyPr/>
          <a:lstStyle/>
          <a:p>
            <a:r>
              <a:rPr lang="ja-JP" smtClean="0"/>
              <a:t>曲げおよび変形</a:t>
            </a:r>
            <a:endParaRPr lang="ja-JP"/>
          </a:p>
        </p:txBody>
      </p:sp>
      <p:sp>
        <p:nvSpPr>
          <p:cNvPr id="68610" name="Rectangle 5"/>
          <p:cNvSpPr>
            <a:spLocks noGrp="1" noChangeArrowheads="1"/>
          </p:cNvSpPr>
          <p:nvPr>
            <p:ph sz="quarter" idx="15"/>
          </p:nvPr>
        </p:nvSpPr>
        <p:spPr>
          <a:xfrm>
            <a:off x="719572" y="1047038"/>
            <a:ext cx="4889363" cy="3349546"/>
          </a:xfrm>
        </p:spPr>
        <p:txBody>
          <a:bodyPr/>
          <a:lstStyle/>
          <a:p>
            <a:pPr algn="just"/>
            <a:r>
              <a:rPr lang="ja-JP" smtClean="0"/>
              <a:t>曲げは梁に適用された荷重により引き起こされます</a:t>
            </a:r>
            <a:r>
              <a:rPr lang="ja-JP" altLang="es-ES" smtClean="0"/>
              <a:t>。</a:t>
            </a:r>
            <a:r>
              <a:rPr lang="ja-JP" smtClean="0"/>
              <a:t>荷重により、梁は曲がり、荷重の方向に動きます</a:t>
            </a:r>
            <a:r>
              <a:rPr lang="ja-JP" altLang="es-ES" smtClean="0"/>
              <a:t>。</a:t>
            </a:r>
            <a:r>
              <a:rPr lang="ja-JP" smtClean="0"/>
              <a:t>変形は、梁が元の位置から移動した距離です</a:t>
            </a:r>
            <a:r>
              <a:rPr lang="ja-JP" altLang="es-ES" smtClean="0"/>
              <a:t>。</a:t>
            </a:r>
            <a:r>
              <a:rPr lang="ja-JP" smtClean="0"/>
              <a:t>荷重が大きければ大きいほど、変形も大きくなります</a:t>
            </a:r>
            <a:r>
              <a:rPr lang="ja-JP" altLang="es-ES" smtClean="0"/>
              <a:t>。</a:t>
            </a:r>
            <a:r>
              <a:rPr lang="ja-JP" smtClean="0"/>
              <a:t>変形の「最悪のケース」は荷重が梁の中心にあるときに発生します。</a:t>
            </a:r>
            <a:endParaRPr lang="ja-JP"/>
          </a:p>
        </p:txBody>
      </p:sp>
      <p:pic>
        <p:nvPicPr>
          <p:cNvPr id="8" name="Picture 7" descr="finger_1"/>
          <p:cNvPicPr>
            <a:picLocks noChangeAspect="1" noChangeArrowheads="1"/>
          </p:cNvPicPr>
          <p:nvPr/>
        </p:nvPicPr>
        <p:blipFill>
          <a:blip r:embed="rId2" cstate="print"/>
          <a:srcRect/>
          <a:stretch>
            <a:fillRect/>
          </a:stretch>
        </p:blipFill>
        <p:spPr bwMode="auto">
          <a:xfrm>
            <a:off x="6000979" y="492449"/>
            <a:ext cx="2603546" cy="1951828"/>
          </a:xfrm>
          <a:prstGeom prst="rect">
            <a:avLst/>
          </a:prstGeom>
          <a:noFill/>
          <a:ln w="9525">
            <a:noFill/>
            <a:miter lim="800000"/>
            <a:headEnd/>
            <a:tailEnd/>
          </a:ln>
        </p:spPr>
      </p:pic>
      <p:pic>
        <p:nvPicPr>
          <p:cNvPr id="9" name="Picture 8" descr="finger_2"/>
          <p:cNvPicPr>
            <a:picLocks noChangeAspect="1" noChangeArrowheads="1"/>
          </p:cNvPicPr>
          <p:nvPr/>
        </p:nvPicPr>
        <p:blipFill>
          <a:blip r:embed="rId3" cstate="print"/>
          <a:srcRect/>
          <a:stretch>
            <a:fillRect/>
          </a:stretch>
        </p:blipFill>
        <p:spPr bwMode="auto">
          <a:xfrm>
            <a:off x="5993041" y="2501767"/>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p:txBody>
          <a:bodyPr/>
          <a:lstStyle/>
          <a:p>
            <a:r>
              <a:rPr lang="ja-JP" smtClean="0"/>
              <a:t>引張りと圧縮</a:t>
            </a:r>
            <a:endParaRPr lang="ja-JP"/>
          </a:p>
        </p:txBody>
      </p:sp>
      <p:sp>
        <p:nvSpPr>
          <p:cNvPr id="69634" name="Rectangle 3"/>
          <p:cNvSpPr>
            <a:spLocks noGrp="1" noChangeArrowheads="1"/>
          </p:cNvSpPr>
          <p:nvPr>
            <p:ph sz="quarter" idx="15"/>
          </p:nvPr>
        </p:nvSpPr>
        <p:spPr>
          <a:xfrm>
            <a:off x="719572" y="1047038"/>
            <a:ext cx="4658933" cy="3349546"/>
          </a:xfrm>
        </p:spPr>
        <p:txBody>
          <a:bodyPr/>
          <a:lstStyle/>
          <a:p>
            <a:pPr algn="just"/>
            <a:r>
              <a:rPr lang="ja-JP" smtClean="0"/>
              <a:t>梁が曲がるとき、梁の中で発生する状態があります</a:t>
            </a:r>
            <a:r>
              <a:rPr lang="ja-JP" altLang="es-ES" smtClean="0"/>
              <a:t>。</a:t>
            </a:r>
            <a:r>
              <a:rPr lang="ja-JP" smtClean="0"/>
              <a:t>梁の上側（荷重が適用される面）は</a:t>
            </a:r>
            <a:r>
              <a:rPr lang="ja-JP" u="sng" smtClean="0"/>
              <a:t>圧</a:t>
            </a:r>
            <a:r>
              <a:rPr lang="ja-JP" smtClean="0"/>
              <a:t>縮され（押し縮め）されますが、反対側の面は</a:t>
            </a:r>
            <a:r>
              <a:rPr lang="ja-JP" u="sng" smtClean="0"/>
              <a:t>引っ張られ</a:t>
            </a:r>
            <a:r>
              <a:rPr lang="ja-JP" smtClean="0"/>
              <a:t>（引き離され）ます。</a:t>
            </a:r>
            <a:endParaRPr lang="ja-JP"/>
          </a:p>
        </p:txBody>
      </p:sp>
      <p:pic>
        <p:nvPicPr>
          <p:cNvPr id="20" name="Picture 7" descr="tension-compression"/>
          <p:cNvPicPr>
            <a:picLocks noChangeAspect="1" noChangeArrowheads="1"/>
          </p:cNvPicPr>
          <p:nvPr/>
        </p:nvPicPr>
        <p:blipFill>
          <a:blip r:embed="rId2" cstate="print"/>
          <a:srcRect/>
          <a:stretch>
            <a:fillRect/>
          </a:stretch>
        </p:blipFill>
        <p:spPr bwMode="auto">
          <a:xfrm>
            <a:off x="5791200" y="1265980"/>
            <a:ext cx="2514600" cy="2419350"/>
          </a:xfrm>
          <a:prstGeom prst="rect">
            <a:avLst/>
          </a:prstGeom>
          <a:noFill/>
          <a:ln w="9525">
            <a:noFill/>
            <a:miter lim="800000"/>
            <a:headEnd/>
            <a:tailEnd/>
          </a:ln>
        </p:spPr>
      </p:pic>
      <p:sp>
        <p:nvSpPr>
          <p:cNvPr id="21" name="TextBox 20"/>
          <p:cNvSpPr txBox="1"/>
          <p:nvPr/>
        </p:nvSpPr>
        <p:spPr>
          <a:xfrm>
            <a:off x="7467600" y="1289793"/>
            <a:ext cx="990600" cy="141577"/>
          </a:xfrm>
          <a:prstGeom prst="rect">
            <a:avLst/>
          </a:prstGeom>
          <a:solidFill>
            <a:schemeClr val="bg1"/>
          </a:solidFill>
        </p:spPr>
        <p:txBody>
          <a:bodyPr wrap="square" lIns="9144" tIns="9144" rIns="0" bIns="9144" rtlCol="0">
            <a:spAutoFit/>
          </a:bodyPr>
          <a:lstStyle/>
          <a:p>
            <a:pPr algn="l" defTabSz="914400">
              <a:buNone/>
            </a:pPr>
            <a:r>
              <a:rPr lang="en-US" sz="800" b="0" dirty="0" err="1">
                <a:solidFill>
                  <a:srgbClr val="5F5F5F"/>
                </a:solidFill>
                <a:latin typeface="Times New Roman"/>
                <a:ea typeface="MS Gothic" panose="020B0609070205080204" pitchFamily="49" charset="-128"/>
                <a:cs typeface="Times New Roman"/>
              </a:rPr>
              <a:t>圧縮</a:t>
            </a:r>
            <a:endParaRPr lang="en-US" sz="800" dirty="0">
              <a:solidFill>
                <a:srgbClr val="5F5F5F"/>
              </a:solidFill>
              <a:latin typeface="Times New Roman" pitchFamily="18" charset="0"/>
              <a:ea typeface="MS Gothic" panose="020B0609070205080204" pitchFamily="49" charset="-128"/>
              <a:cs typeface="Times New Roman" pitchFamily="18" charset="0"/>
            </a:endParaRPr>
          </a:p>
        </p:txBody>
      </p:sp>
      <p:sp>
        <p:nvSpPr>
          <p:cNvPr id="22" name="TextBox 21"/>
          <p:cNvSpPr txBox="1"/>
          <p:nvPr/>
        </p:nvSpPr>
        <p:spPr>
          <a:xfrm>
            <a:off x="7467600" y="2057269"/>
            <a:ext cx="990600" cy="141577"/>
          </a:xfrm>
          <a:prstGeom prst="rect">
            <a:avLst/>
          </a:prstGeom>
          <a:solidFill>
            <a:schemeClr val="bg1"/>
          </a:solidFill>
        </p:spPr>
        <p:txBody>
          <a:bodyPr wrap="square" lIns="9144" tIns="9144" rIns="0" bIns="9144" rtlCol="0">
            <a:spAutoFit/>
          </a:bodyPr>
          <a:lstStyle/>
          <a:p>
            <a:pPr algn="l" defTabSz="914400">
              <a:buNone/>
            </a:pPr>
            <a:r>
              <a:rPr lang="en-US" sz="800" b="0">
                <a:solidFill>
                  <a:srgbClr val="5F5F5F"/>
                </a:solidFill>
                <a:latin typeface="Times New Roman"/>
                <a:ea typeface="MS Gothic" panose="020B0609070205080204" pitchFamily="49" charset="-128"/>
                <a:cs typeface="Times New Roman"/>
              </a:rPr>
              <a:t>引張り</a:t>
            </a:r>
            <a:endParaRPr lang="en-US" sz="800" dirty="0">
              <a:solidFill>
                <a:srgbClr val="5F5F5F"/>
              </a:solidFill>
              <a:latin typeface="Times New Roman" pitchFamily="18" charset="0"/>
              <a:ea typeface="MS Gothic" panose="020B0609070205080204" pitchFamily="49" charset="-128"/>
              <a:cs typeface="Times New Roman" pitchFamily="18" charset="0"/>
            </a:endParaRPr>
          </a:p>
        </p:txBody>
      </p:sp>
      <p:sp>
        <p:nvSpPr>
          <p:cNvPr id="23" name="TextBox 22"/>
          <p:cNvSpPr txBox="1"/>
          <p:nvPr/>
        </p:nvSpPr>
        <p:spPr>
          <a:xfrm rot="5400000">
            <a:off x="7024330" y="1700019"/>
            <a:ext cx="400050" cy="141577"/>
          </a:xfrm>
          <a:prstGeom prst="rect">
            <a:avLst/>
          </a:prstGeom>
          <a:solidFill>
            <a:schemeClr val="bg1"/>
          </a:solidFill>
        </p:spPr>
        <p:txBody>
          <a:bodyPr wrap="square" lIns="9144" tIns="9144" rIns="0" bIns="9144" rtlCol="0">
            <a:spAutoFit/>
          </a:bodyPr>
          <a:lstStyle/>
          <a:p>
            <a:pPr algn="l" defTabSz="914400">
              <a:buNone/>
            </a:pPr>
            <a:r>
              <a:rPr lang="en-US" sz="800" b="0">
                <a:solidFill>
                  <a:srgbClr val="5F5F5F"/>
                </a:solidFill>
                <a:latin typeface="Times New Roman"/>
                <a:ea typeface="MS Gothic" panose="020B0609070205080204" pitchFamily="49" charset="-128"/>
                <a:cs typeface="Times New Roman"/>
              </a:rPr>
              <a:t>せん断</a:t>
            </a:r>
            <a:endParaRPr lang="en-US" sz="800" dirty="0">
              <a:solidFill>
                <a:srgbClr val="5F5F5F"/>
              </a:solidFill>
              <a:latin typeface="Times New Roman" pitchFamily="18" charset="0"/>
              <a:ea typeface="MS Gothic" panose="020B0609070205080204" pitchFamily="49" charset="-128"/>
              <a:cs typeface="Times New Roman" pitchFamily="18" charset="0"/>
            </a:endParaRPr>
          </a:p>
        </p:txBody>
      </p:sp>
      <p:sp>
        <p:nvSpPr>
          <p:cNvPr id="24" name="TextBox 23"/>
          <p:cNvSpPr txBox="1"/>
          <p:nvPr/>
        </p:nvSpPr>
        <p:spPr>
          <a:xfrm>
            <a:off x="7543800" y="2583793"/>
            <a:ext cx="990600" cy="141577"/>
          </a:xfrm>
          <a:prstGeom prst="rect">
            <a:avLst/>
          </a:prstGeom>
          <a:solidFill>
            <a:schemeClr val="bg1"/>
          </a:solidFill>
        </p:spPr>
        <p:txBody>
          <a:bodyPr wrap="square" lIns="9144" tIns="9144" rIns="0" bIns="9144" rtlCol="0">
            <a:spAutoFit/>
          </a:bodyPr>
          <a:lstStyle/>
          <a:p>
            <a:pPr algn="l" defTabSz="914400">
              <a:buNone/>
            </a:pPr>
            <a:r>
              <a:rPr lang="en-US" sz="800" b="0">
                <a:solidFill>
                  <a:srgbClr val="5F5F5F"/>
                </a:solidFill>
                <a:latin typeface="Times New Roman"/>
                <a:ea typeface="MS Gothic" panose="020B0609070205080204" pitchFamily="49" charset="-128"/>
                <a:cs typeface="Times New Roman"/>
              </a:rPr>
              <a:t>最大 圧縮応力</a:t>
            </a:r>
            <a:endParaRPr lang="en-US" sz="800" dirty="0">
              <a:solidFill>
                <a:srgbClr val="5F5F5F"/>
              </a:solidFill>
              <a:latin typeface="Times New Roman" pitchFamily="18" charset="0"/>
              <a:ea typeface="MS Gothic" panose="020B0609070205080204" pitchFamily="49" charset="-128"/>
              <a:cs typeface="Times New Roman" pitchFamily="18" charset="0"/>
            </a:endParaRPr>
          </a:p>
        </p:txBody>
      </p:sp>
      <p:sp>
        <p:nvSpPr>
          <p:cNvPr id="25" name="TextBox 24"/>
          <p:cNvSpPr txBox="1"/>
          <p:nvPr/>
        </p:nvSpPr>
        <p:spPr>
          <a:xfrm>
            <a:off x="7543800" y="3032610"/>
            <a:ext cx="990600" cy="141577"/>
          </a:xfrm>
          <a:prstGeom prst="rect">
            <a:avLst/>
          </a:prstGeom>
          <a:solidFill>
            <a:schemeClr val="bg1"/>
          </a:solidFill>
        </p:spPr>
        <p:txBody>
          <a:bodyPr wrap="square" lIns="9144" tIns="9144" rIns="0" bIns="9144" rtlCol="0">
            <a:spAutoFit/>
          </a:bodyPr>
          <a:lstStyle/>
          <a:p>
            <a:pPr algn="l" defTabSz="914400">
              <a:buNone/>
            </a:pPr>
            <a:r>
              <a:rPr lang="en-US" sz="800" b="0">
                <a:solidFill>
                  <a:srgbClr val="5F5F5F"/>
                </a:solidFill>
                <a:latin typeface="Times New Roman"/>
                <a:ea typeface="MS Gothic" panose="020B0609070205080204" pitchFamily="49" charset="-128"/>
                <a:cs typeface="Times New Roman"/>
              </a:rPr>
              <a:t>応力なし</a:t>
            </a:r>
            <a:endParaRPr lang="en-US" sz="800" dirty="0">
              <a:solidFill>
                <a:srgbClr val="5F5F5F"/>
              </a:solidFill>
              <a:latin typeface="Times New Roman" pitchFamily="18" charset="0"/>
              <a:ea typeface="MS Gothic" panose="020B0609070205080204" pitchFamily="49" charset="-128"/>
              <a:cs typeface="Times New Roman" pitchFamily="18" charset="0"/>
            </a:endParaRPr>
          </a:p>
        </p:txBody>
      </p:sp>
      <p:sp>
        <p:nvSpPr>
          <p:cNvPr id="26" name="TextBox 25"/>
          <p:cNvSpPr txBox="1"/>
          <p:nvPr/>
        </p:nvSpPr>
        <p:spPr>
          <a:xfrm>
            <a:off x="7543800" y="3475780"/>
            <a:ext cx="762000" cy="141577"/>
          </a:xfrm>
          <a:prstGeom prst="rect">
            <a:avLst/>
          </a:prstGeom>
          <a:solidFill>
            <a:schemeClr val="bg1"/>
          </a:solidFill>
        </p:spPr>
        <p:txBody>
          <a:bodyPr wrap="square" lIns="9144" tIns="9144" rIns="0" bIns="9144" rtlCol="0">
            <a:spAutoFit/>
          </a:bodyPr>
          <a:lstStyle/>
          <a:p>
            <a:pPr algn="l" defTabSz="914400">
              <a:buNone/>
            </a:pPr>
            <a:r>
              <a:rPr lang="en-US" sz="800" b="0">
                <a:solidFill>
                  <a:srgbClr val="5F5F5F"/>
                </a:solidFill>
                <a:latin typeface="Times New Roman"/>
                <a:ea typeface="MS Gothic" panose="020B0609070205080204" pitchFamily="49" charset="-128"/>
                <a:cs typeface="Times New Roman"/>
              </a:rPr>
              <a:t>最大 引張り応力</a:t>
            </a:r>
            <a:endParaRPr lang="en-US" sz="800" dirty="0">
              <a:solidFill>
                <a:srgbClr val="5F5F5F"/>
              </a:solidFill>
              <a:latin typeface="Times New Roman" pitchFamily="18" charset="0"/>
              <a:ea typeface="MS Gothic" panose="020B0609070205080204" pitchFamily="49" charset="-128"/>
              <a:cs typeface="Times New Roman" pitchFamily="18" charset="0"/>
            </a:endParaRPr>
          </a:p>
        </p:txBody>
      </p:sp>
      <p:sp>
        <p:nvSpPr>
          <p:cNvPr id="27" name="TextBox 26"/>
          <p:cNvSpPr txBox="1"/>
          <p:nvPr/>
        </p:nvSpPr>
        <p:spPr>
          <a:xfrm>
            <a:off x="5881687" y="2955800"/>
            <a:ext cx="802588" cy="141577"/>
          </a:xfrm>
          <a:prstGeom prst="rect">
            <a:avLst/>
          </a:prstGeom>
          <a:noFill/>
        </p:spPr>
        <p:txBody>
          <a:bodyPr wrap="square" lIns="9144" tIns="9144" rIns="0" bIns="9144" rtlCol="0">
            <a:spAutoFit/>
          </a:bodyPr>
          <a:lstStyle/>
          <a:p>
            <a:pPr algn="l" defTabSz="914400">
              <a:buNone/>
            </a:pPr>
            <a:r>
              <a:rPr lang="en-US" sz="800" b="0" dirty="0" err="1">
                <a:solidFill>
                  <a:srgbClr val="5F5F5F"/>
                </a:solidFill>
                <a:latin typeface="Times New Roman"/>
                <a:ea typeface="MS Gothic" panose="020B0609070205080204" pitchFamily="49" charset="-128"/>
                <a:cs typeface="Times New Roman"/>
              </a:rPr>
              <a:t>ニュートラル軸</a:t>
            </a:r>
            <a:endParaRPr lang="en-US" sz="800" dirty="0">
              <a:solidFill>
                <a:srgbClr val="5F5F5F"/>
              </a:solidFill>
              <a:latin typeface="Times New Roman" pitchFamily="18" charset="0"/>
              <a:ea typeface="MS Gothic" panose="020B0609070205080204" pitchFamily="49" charset="-128"/>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4"/>
          <p:cNvSpPr>
            <a:spLocks noGrp="1" noChangeArrowheads="1"/>
          </p:cNvSpPr>
          <p:nvPr>
            <p:ph type="title"/>
          </p:nvPr>
        </p:nvSpPr>
        <p:spPr/>
        <p:txBody>
          <a:bodyPr/>
          <a:lstStyle/>
          <a:p>
            <a:r>
              <a:rPr lang="ja-JP" smtClean="0"/>
              <a:t>応力</a:t>
            </a:r>
            <a:endParaRPr lang="ja-JP"/>
          </a:p>
        </p:txBody>
      </p:sp>
      <p:sp>
        <p:nvSpPr>
          <p:cNvPr id="70658" name="Rectangle 5"/>
          <p:cNvSpPr>
            <a:spLocks noGrp="1" noChangeArrowheads="1"/>
          </p:cNvSpPr>
          <p:nvPr>
            <p:ph sz="quarter" idx="15"/>
          </p:nvPr>
        </p:nvSpPr>
        <p:spPr>
          <a:xfrm>
            <a:off x="719138" y="879561"/>
            <a:ext cx="4275317" cy="3684501"/>
          </a:xfrm>
        </p:spPr>
        <p:txBody>
          <a:bodyPr>
            <a:normAutofit/>
          </a:bodyPr>
          <a:lstStyle/>
          <a:p>
            <a:pPr algn="just"/>
            <a:r>
              <a:rPr lang="ja-JP" altLang="es-ES" smtClean="0"/>
              <a:t>応力で、力を適用したときに梁の中で起こる状態を計測できます。これは、力を面積で割ることで定義され、一般的な単位として、パスカル（</a:t>
            </a:r>
            <a:r>
              <a:rPr lang="es-ES" altLang="ja-JP" smtClean="0"/>
              <a:t>Pa</a:t>
            </a:r>
            <a:r>
              <a:rPr lang="ja-JP" altLang="es-ES" smtClean="0"/>
              <a:t>）、メガパスカル（</a:t>
            </a:r>
            <a:r>
              <a:rPr lang="es-ES" altLang="ja-JP" smtClean="0"/>
              <a:t>Mpa</a:t>
            </a:r>
            <a:r>
              <a:rPr lang="ja-JP" altLang="es-ES" smtClean="0"/>
              <a:t>）、または平方インチあたりのポンド（</a:t>
            </a:r>
            <a:r>
              <a:rPr lang="es-ES" altLang="ja-JP" smtClean="0"/>
              <a:t>psi</a:t>
            </a:r>
            <a:r>
              <a:rPr lang="ja-JP" altLang="es-ES" smtClean="0"/>
              <a:t>）で表します。</a:t>
            </a:r>
          </a:p>
          <a:p>
            <a:pPr algn="just"/>
            <a:r>
              <a:rPr lang="ja-JP" altLang="es-ES" smtClean="0"/>
              <a:t>応力が高い場合、荷重のかかった梁が破損することがあります。解析で、応力の高い場所や低い場所を示すマップを作成できます。</a:t>
            </a:r>
            <a:endParaRPr lang="ja-JP" altLang="es-ES"/>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9416" y="1304385"/>
            <a:ext cx="3613944" cy="2224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4"/>
          <p:cNvSpPr>
            <a:spLocks noGrp="1" noChangeArrowheads="1"/>
          </p:cNvSpPr>
          <p:nvPr>
            <p:ph type="title"/>
          </p:nvPr>
        </p:nvSpPr>
        <p:spPr/>
        <p:txBody>
          <a:bodyPr/>
          <a:lstStyle/>
          <a:p>
            <a:r>
              <a:rPr lang="ja-JP" smtClean="0"/>
              <a:t>降伏応力</a:t>
            </a:r>
            <a:endParaRPr lang="ja-JP"/>
          </a:p>
        </p:txBody>
      </p:sp>
      <p:sp>
        <p:nvSpPr>
          <p:cNvPr id="71682" name="Rectangle 5"/>
          <p:cNvSpPr>
            <a:spLocks noGrp="1" noChangeArrowheads="1"/>
          </p:cNvSpPr>
          <p:nvPr>
            <p:ph sz="quarter" idx="15"/>
          </p:nvPr>
        </p:nvSpPr>
        <p:spPr>
          <a:xfrm>
            <a:off x="719139" y="1047038"/>
            <a:ext cx="3776052" cy="3349546"/>
          </a:xfrm>
        </p:spPr>
        <p:txBody>
          <a:bodyPr/>
          <a:lstStyle/>
          <a:p>
            <a:pPr algn="just"/>
            <a:r>
              <a:rPr lang="ja-JP" smtClean="0"/>
              <a:t>梁が壊れるまでに耐えられる力はどれくらいでしょうか？ 梁の強度の限界としては、応力に基づいた降伏応力を使用します。</a:t>
            </a:r>
          </a:p>
          <a:p>
            <a:pPr algn="just"/>
            <a:r>
              <a:rPr lang="ja-JP" smtClean="0"/>
              <a:t>実際に、これで梁が折れ曲がり、折れ曲がった形状に留まるポイントが測定されます。</a:t>
            </a:r>
          </a:p>
          <a:p>
            <a:pPr algn="just"/>
            <a:r>
              <a:rPr lang="ja-JP" smtClean="0"/>
              <a:t>強度には、材料と梁の断面の両方が影響します。</a:t>
            </a:r>
            <a:endParaRPr lang="ja-JP"/>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6073" y="650875"/>
            <a:ext cx="4342502" cy="2566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02916798"/>
              </p:ext>
            </p:extLst>
          </p:nvPr>
        </p:nvGraphicFramePr>
        <p:xfrm>
          <a:off x="4303164" y="1842055"/>
          <a:ext cx="4646863" cy="2475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33" name="Rectangle 2"/>
          <p:cNvSpPr>
            <a:spLocks noGrp="1" noChangeArrowheads="1"/>
          </p:cNvSpPr>
          <p:nvPr>
            <p:ph type="title"/>
          </p:nvPr>
        </p:nvSpPr>
        <p:spPr/>
        <p:txBody>
          <a:bodyPr/>
          <a:lstStyle/>
          <a:p>
            <a:r>
              <a:rPr lang="ja-JP" smtClean="0"/>
              <a:t>梁の強度</a:t>
            </a:r>
            <a:endParaRPr lang="ja-JP"/>
          </a:p>
        </p:txBody>
      </p:sp>
      <p:sp>
        <p:nvSpPr>
          <p:cNvPr id="1034" name="Rectangle 3"/>
          <p:cNvSpPr>
            <a:spLocks noGrp="1" noChangeArrowheads="1"/>
          </p:cNvSpPr>
          <p:nvPr>
            <p:ph sz="quarter" idx="15"/>
          </p:nvPr>
        </p:nvSpPr>
        <p:spPr>
          <a:xfrm>
            <a:off x="719138" y="1199290"/>
            <a:ext cx="4044887" cy="3045042"/>
          </a:xfrm>
        </p:spPr>
        <p:txBody>
          <a:bodyPr/>
          <a:lstStyle/>
          <a:p>
            <a:r>
              <a:rPr lang="ja-JP" smtClean="0"/>
              <a:t>断面は強度に影響を与えます。</a:t>
            </a:r>
          </a:p>
          <a:p>
            <a:pPr algn="just"/>
            <a:r>
              <a:rPr lang="ja-JP" smtClean="0"/>
              <a:t>より強い素材（木材よりも鋼鉄など）を使用することで、梁より強くなります。</a:t>
            </a:r>
            <a:endParaRPr lang="ja-JP"/>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4"/>
          <p:cNvSpPr>
            <a:spLocks noGrp="1" noChangeArrowheads="1"/>
          </p:cNvSpPr>
          <p:nvPr>
            <p:ph type="title"/>
          </p:nvPr>
        </p:nvSpPr>
        <p:spPr/>
        <p:txBody>
          <a:bodyPr/>
          <a:lstStyle/>
          <a:p>
            <a:r>
              <a:rPr lang="ja-JP" smtClean="0"/>
              <a:t>断面形状 </a:t>
            </a:r>
            <a:endParaRPr lang="ja-JP"/>
          </a:p>
        </p:txBody>
      </p:sp>
      <p:sp>
        <p:nvSpPr>
          <p:cNvPr id="72706" name="Rectangle 5"/>
          <p:cNvSpPr>
            <a:spLocks noGrp="1" noChangeArrowheads="1"/>
          </p:cNvSpPr>
          <p:nvPr>
            <p:ph sz="quarter" idx="15"/>
          </p:nvPr>
        </p:nvSpPr>
        <p:spPr>
          <a:xfrm>
            <a:off x="719571" y="1047038"/>
            <a:ext cx="4543719" cy="3349546"/>
          </a:xfrm>
        </p:spPr>
        <p:txBody>
          <a:bodyPr/>
          <a:lstStyle/>
          <a:p>
            <a:pPr algn="just"/>
            <a:r>
              <a:rPr lang="ja-JP" smtClean="0"/>
              <a:t>図のように2、3本の梁を重ねることで、荷重に対して梁が曲がりにくくなり、より強くなります。</a:t>
            </a:r>
            <a:endParaRPr lang="ja-JP"/>
          </a:p>
        </p:txBody>
      </p:sp>
      <p:pic>
        <p:nvPicPr>
          <p:cNvPr id="9" name="Picture 7" descr="finger_3"/>
          <p:cNvPicPr>
            <a:picLocks noChangeAspect="1" noChangeArrowheads="1"/>
          </p:cNvPicPr>
          <p:nvPr/>
        </p:nvPicPr>
        <p:blipFill>
          <a:blip r:embed="rId2" cstate="print"/>
          <a:srcRect/>
          <a:stretch>
            <a:fillRect/>
          </a:stretch>
        </p:blipFill>
        <p:spPr bwMode="auto">
          <a:xfrm>
            <a:off x="5770549" y="459475"/>
            <a:ext cx="2603546" cy="1951828"/>
          </a:xfrm>
          <a:prstGeom prst="rect">
            <a:avLst/>
          </a:prstGeom>
          <a:noFill/>
          <a:ln w="9525">
            <a:noFill/>
            <a:miter lim="800000"/>
            <a:headEnd/>
            <a:tailEnd/>
          </a:ln>
        </p:spPr>
      </p:pic>
      <p:pic>
        <p:nvPicPr>
          <p:cNvPr id="10" name="Picture 8" descr="finger_4"/>
          <p:cNvPicPr>
            <a:picLocks noChangeAspect="1" noChangeArrowheads="1"/>
          </p:cNvPicPr>
          <p:nvPr/>
        </p:nvPicPr>
        <p:blipFill>
          <a:blip r:embed="rId3" cstate="print"/>
          <a:srcRect/>
          <a:stretch>
            <a:fillRect/>
          </a:stretch>
        </p:blipFill>
        <p:spPr bwMode="auto">
          <a:xfrm>
            <a:off x="5768493" y="2501767"/>
            <a:ext cx="2603546" cy="1951828"/>
          </a:xfrm>
          <a:prstGeom prst="rect">
            <a:avLst/>
          </a:prstGeom>
          <a:noFill/>
          <a:ln w="9525">
            <a:noFill/>
            <a:miter lim="800000"/>
            <a:headEnd/>
            <a:tailEnd/>
          </a:ln>
        </p:spPr>
      </p:pic>
      <p:pic>
        <p:nvPicPr>
          <p:cNvPr id="11" name="Picture 9" descr="finger_5"/>
          <p:cNvPicPr>
            <a:picLocks noChangeAspect="1" noChangeArrowheads="1"/>
          </p:cNvPicPr>
          <p:nvPr/>
        </p:nvPicPr>
        <p:blipFill>
          <a:blip r:embed="rId4" cstate="print"/>
          <a:srcRect/>
          <a:stretch>
            <a:fillRect/>
          </a:stretch>
        </p:blipFill>
        <p:spPr bwMode="auto">
          <a:xfrm>
            <a:off x="1384385" y="2501767"/>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2"/>
          <p:cNvSpPr>
            <a:spLocks noGrp="1" noChangeArrowheads="1"/>
          </p:cNvSpPr>
          <p:nvPr>
            <p:ph type="title"/>
          </p:nvPr>
        </p:nvSpPr>
        <p:spPr/>
        <p:txBody>
          <a:bodyPr/>
          <a:lstStyle/>
          <a:p>
            <a:r>
              <a:rPr lang="ja-JP" smtClean="0"/>
              <a:t>断面深さ</a:t>
            </a:r>
            <a:endParaRPr lang="ja-JP"/>
          </a:p>
        </p:txBody>
      </p:sp>
      <p:sp>
        <p:nvSpPr>
          <p:cNvPr id="73730" name="Rectangle 3"/>
          <p:cNvSpPr>
            <a:spLocks noGrp="1" noChangeArrowheads="1"/>
          </p:cNvSpPr>
          <p:nvPr>
            <p:ph sz="quarter" idx="15"/>
          </p:nvPr>
        </p:nvSpPr>
        <p:spPr>
          <a:xfrm>
            <a:off x="719572" y="1047038"/>
            <a:ext cx="4935136" cy="3349546"/>
          </a:xfrm>
        </p:spPr>
        <p:txBody>
          <a:bodyPr/>
          <a:lstStyle/>
          <a:p>
            <a:pPr algn="just"/>
            <a:r>
              <a:rPr lang="ja-JP" smtClean="0"/>
              <a:t>断面が深い（左）ほど、材料は強くなります</a:t>
            </a:r>
            <a:r>
              <a:rPr lang="ja-JP" altLang="es-ES" smtClean="0"/>
              <a:t>。</a:t>
            </a:r>
            <a:r>
              <a:rPr lang="ja-JP" smtClean="0"/>
              <a:t>断面を広く（右）しても、それほど強度は増しません</a:t>
            </a:r>
            <a:r>
              <a:rPr lang="ja-JP" altLang="es-ES" smtClean="0"/>
              <a:t>。</a:t>
            </a:r>
            <a:endParaRPr lang="ja-JP" smtClean="0"/>
          </a:p>
          <a:p>
            <a:pPr algn="just"/>
            <a:r>
              <a:rPr lang="ja-JP" smtClean="0"/>
              <a:t>深い梁の方が強いのは、面積の慣性モーメントによるものです</a:t>
            </a:r>
            <a:r>
              <a:rPr lang="ja-JP" altLang="es-ES" smtClean="0"/>
              <a:t>。</a:t>
            </a:r>
            <a:r>
              <a:rPr lang="ja-JP" smtClean="0"/>
              <a:t>これは、断面の幅（b）と高さ（h）を使って計算されます</a:t>
            </a:r>
            <a:r>
              <a:rPr lang="ja-JP" altLang="es-ES" smtClean="0"/>
              <a:t>。</a:t>
            </a:r>
            <a:endParaRPr lang="ja-JP" smtClean="0"/>
          </a:p>
          <a:p>
            <a:pPr algn="just"/>
            <a:endParaRPr lang="en-US" dirty="0" smtClean="0"/>
          </a:p>
        </p:txBody>
      </p:sp>
      <p:grpSp>
        <p:nvGrpSpPr>
          <p:cNvPr id="12" name="Group 11"/>
          <p:cNvGrpSpPr/>
          <p:nvPr/>
        </p:nvGrpSpPr>
        <p:grpSpPr>
          <a:xfrm>
            <a:off x="6288512" y="971550"/>
            <a:ext cx="644006" cy="1757229"/>
            <a:chOff x="6288512" y="971550"/>
            <a:chExt cx="644006" cy="1757229"/>
          </a:xfrm>
        </p:grpSpPr>
        <p:sp>
          <p:nvSpPr>
            <p:cNvPr id="13" name="Line 16"/>
            <p:cNvSpPr>
              <a:spLocks noChangeShapeType="1"/>
            </p:cNvSpPr>
            <p:nvPr/>
          </p:nvSpPr>
          <p:spPr bwMode="auto">
            <a:xfrm flipV="1">
              <a:off x="6610515" y="971550"/>
              <a:ext cx="0" cy="457200"/>
            </a:xfrm>
            <a:prstGeom prst="line">
              <a:avLst/>
            </a:prstGeom>
            <a:noFill/>
            <a:ln w="9525">
              <a:solidFill>
                <a:schemeClr val="tx1"/>
              </a:solidFill>
              <a:round/>
              <a:headEnd type="triangle" w="med" len="med"/>
              <a:tailEnd/>
            </a:ln>
          </p:spPr>
          <p:txBody>
            <a:bodyPr/>
            <a:lstStyle/>
            <a:p>
              <a:endParaRPr lang="en-US"/>
            </a:p>
          </p:txBody>
        </p:sp>
        <p:pic>
          <p:nvPicPr>
            <p:cNvPr id="14" name="Picture 2" descr="C:\Users\ijutras\Documents\.EDU Curriculum\Bridge Design Project\Support Files-Bridge Design Project\Art\blocks-2.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88512" y="1447081"/>
              <a:ext cx="644006" cy="12816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7519595" y="971550"/>
            <a:ext cx="1267610" cy="1097280"/>
            <a:chOff x="7519595" y="971550"/>
            <a:chExt cx="1267610" cy="1097280"/>
          </a:xfrm>
        </p:grpSpPr>
        <p:sp>
          <p:nvSpPr>
            <p:cNvPr id="16" name="Line 32"/>
            <p:cNvSpPr>
              <a:spLocks noChangeShapeType="1"/>
            </p:cNvSpPr>
            <p:nvPr/>
          </p:nvSpPr>
          <p:spPr bwMode="auto">
            <a:xfrm flipV="1">
              <a:off x="8153400" y="971550"/>
              <a:ext cx="0" cy="457200"/>
            </a:xfrm>
            <a:prstGeom prst="line">
              <a:avLst/>
            </a:prstGeom>
            <a:noFill/>
            <a:ln w="9525">
              <a:solidFill>
                <a:schemeClr val="tx1"/>
              </a:solidFill>
              <a:round/>
              <a:headEnd type="triangle" w="med" len="med"/>
              <a:tailEnd/>
            </a:ln>
          </p:spPr>
          <p:txBody>
            <a:bodyPr/>
            <a:lstStyle/>
            <a:p>
              <a:endParaRPr lang="en-US"/>
            </a:p>
          </p:txBody>
        </p:sp>
        <p:pic>
          <p:nvPicPr>
            <p:cNvPr id="17" name="Picture 3" descr="C:\Users\ijutras\Documents\.EDU Curriculum\Bridge Design Project\Support Files-Bridge Design Project\Art\blocks-2-side.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19595" y="1428750"/>
              <a:ext cx="1267610" cy="64008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lstStyle/>
          <a:p>
            <a:r>
              <a:rPr lang="ja-JP" smtClean="0"/>
              <a:t>面積の慣性モーメント</a:t>
            </a:r>
            <a:endParaRPr lang="ja-JP"/>
          </a:p>
        </p:txBody>
      </p:sp>
      <p:sp>
        <p:nvSpPr>
          <p:cNvPr id="74754" name="Rectangle 3"/>
          <p:cNvSpPr>
            <a:spLocks noGrp="1" noChangeArrowheads="1"/>
          </p:cNvSpPr>
          <p:nvPr>
            <p:ph sz="quarter" idx="15"/>
          </p:nvPr>
        </p:nvSpPr>
        <p:spPr>
          <a:xfrm>
            <a:off x="719138" y="879561"/>
            <a:ext cx="6096821" cy="3684501"/>
          </a:xfrm>
        </p:spPr>
        <p:txBody>
          <a:bodyPr>
            <a:normAutofit/>
          </a:bodyPr>
          <a:lstStyle/>
          <a:p>
            <a:pPr algn="just"/>
            <a:r>
              <a:rPr lang="ja-JP" smtClean="0"/>
              <a:t>1辺が3.175mm（0.3175cmまたは1/8インチ）の四角い断面では慣性モーメントは次のようになります。</a:t>
            </a:r>
          </a:p>
          <a:p>
            <a:pPr>
              <a:tabLst>
                <a:tab pos="2508250" algn="l"/>
                <a:tab pos="4127500" algn="l"/>
              </a:tabLst>
            </a:pPr>
            <a:r>
              <a:rPr lang="ja-JP" smtClean="0"/>
              <a:t>1断面 = 	</a:t>
            </a:r>
            <a:r>
              <a:rPr lang="ja-JP" u="sng" smtClean="0"/>
              <a:t>8.47</a:t>
            </a:r>
            <a:r>
              <a:rPr lang="es-ES" altLang="ja-JP" u="sng" smtClean="0"/>
              <a:t>        </a:t>
            </a:r>
            <a:r>
              <a:rPr lang="es-ES" altLang="ja-JP" smtClean="0"/>
              <a:t>	</a:t>
            </a:r>
            <a:r>
              <a:rPr lang="ja-JP" smtClean="0"/>
              <a:t>ベース</a:t>
            </a:r>
          </a:p>
          <a:p>
            <a:pPr>
              <a:tabLst>
                <a:tab pos="2508250" algn="l"/>
                <a:tab pos="4127500" algn="l"/>
              </a:tabLst>
            </a:pPr>
            <a:endParaRPr lang="en-US" sz="800" smtClean="0"/>
          </a:p>
          <a:p>
            <a:pPr>
              <a:tabLst>
                <a:tab pos="2508250" algn="l"/>
                <a:tab pos="4127500" algn="l"/>
              </a:tabLst>
            </a:pPr>
            <a:r>
              <a:rPr lang="ja-JP" smtClean="0"/>
              <a:t>2個重ね置き = 	</a:t>
            </a:r>
            <a:r>
              <a:rPr lang="ja-JP" u="sng" smtClean="0"/>
              <a:t>67.75</a:t>
            </a:r>
            <a:r>
              <a:rPr lang="es-ES" altLang="ja-JP" u="sng" smtClean="0"/>
              <a:t>      </a:t>
            </a:r>
            <a:r>
              <a:rPr lang="es-ES" altLang="ja-JP" smtClean="0"/>
              <a:t>	</a:t>
            </a:r>
            <a:r>
              <a:rPr lang="ja-JP" smtClean="0"/>
              <a:t>8倍強度が増す</a:t>
            </a:r>
          </a:p>
          <a:p>
            <a:pPr>
              <a:tabLst>
                <a:tab pos="2508250" algn="l"/>
                <a:tab pos="4127500" algn="l"/>
              </a:tabLst>
            </a:pPr>
            <a:r>
              <a:rPr lang="ja-JP" smtClean="0">
                <a:solidFill>
                  <a:schemeClr val="bg2"/>
                </a:solidFill>
              </a:rPr>
              <a:t>2個並べ置き =	</a:t>
            </a:r>
            <a:r>
              <a:rPr lang="ja-JP" u="sng" smtClean="0">
                <a:solidFill>
                  <a:schemeClr val="bg2"/>
                </a:solidFill>
              </a:rPr>
              <a:t>16.94</a:t>
            </a:r>
            <a:r>
              <a:rPr lang="es-ES" altLang="ja-JP" u="sng" smtClean="0">
                <a:solidFill>
                  <a:schemeClr val="bg2"/>
                </a:solidFill>
              </a:rPr>
              <a:t>      </a:t>
            </a:r>
            <a:r>
              <a:rPr lang="es-ES" altLang="ja-JP" smtClean="0">
                <a:solidFill>
                  <a:schemeClr val="bg2"/>
                </a:solidFill>
              </a:rPr>
              <a:t>	</a:t>
            </a:r>
            <a:r>
              <a:rPr lang="ja-JP" smtClean="0">
                <a:solidFill>
                  <a:schemeClr val="bg2"/>
                </a:solidFill>
              </a:rPr>
              <a:t>2倍強度が増す</a:t>
            </a:r>
          </a:p>
          <a:p>
            <a:pPr>
              <a:tabLst>
                <a:tab pos="2508250" algn="l"/>
                <a:tab pos="4127500" algn="l"/>
              </a:tabLst>
            </a:pPr>
            <a:endParaRPr lang="en-US" sz="800" smtClean="0"/>
          </a:p>
          <a:p>
            <a:pPr>
              <a:tabLst>
                <a:tab pos="2508250" algn="l"/>
                <a:tab pos="4127500" algn="l"/>
              </a:tabLst>
            </a:pPr>
            <a:r>
              <a:rPr lang="ja-JP" smtClean="0"/>
              <a:t>3個重ね置き = 	228.64</a:t>
            </a:r>
            <a:r>
              <a:rPr lang="es-ES" altLang="ja-JP" smtClean="0"/>
              <a:t>	</a:t>
            </a:r>
            <a:r>
              <a:rPr lang="ja-JP" smtClean="0"/>
              <a:t>27倍強度が増す</a:t>
            </a:r>
            <a:endParaRPr lang="ja-JP"/>
          </a:p>
        </p:txBody>
      </p:sp>
      <p:pic>
        <p:nvPicPr>
          <p:cNvPr id="14" name="Picture 5" descr="C:\Users\ijutras\Documents\.EDU Curriculum\Bridge Design Project\Support Files-Bridge Design Project\Art\blocks-2-side.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9963" y="2287380"/>
            <a:ext cx="814892" cy="41148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moi"/>
          <p:cNvPicPr>
            <a:picLocks noChangeAspect="1" noChangeArrowheads="1"/>
          </p:cNvPicPr>
          <p:nvPr/>
        </p:nvPicPr>
        <p:blipFill>
          <a:blip r:embed="rId3" cstate="print">
            <a:clrChange>
              <a:clrFrom>
                <a:srgbClr val="F9F9F9"/>
              </a:clrFrom>
              <a:clrTo>
                <a:srgbClr val="F9F9F9">
                  <a:alpha val="0"/>
                </a:srgbClr>
              </a:clrTo>
            </a:clrChange>
          </a:blip>
          <a:srcRect/>
          <a:stretch>
            <a:fillRect/>
          </a:stretch>
        </p:blipFill>
        <p:spPr bwMode="auto">
          <a:xfrm>
            <a:off x="1038740" y="3647090"/>
            <a:ext cx="1623060" cy="830580"/>
          </a:xfrm>
          <a:prstGeom prst="rect">
            <a:avLst/>
          </a:prstGeom>
          <a:noFill/>
          <a:ln w="9525">
            <a:noFill/>
            <a:miter lim="800000"/>
            <a:headEnd/>
            <a:tailEnd/>
          </a:ln>
        </p:spPr>
      </p:pic>
      <p:pic>
        <p:nvPicPr>
          <p:cNvPr id="16" name="Picture 15" descr="formula-moi"/>
          <p:cNvPicPr>
            <a:picLocks noChangeAspect="1" noChangeArrowheads="1"/>
          </p:cNvPicPr>
          <p:nvPr/>
        </p:nvPicPr>
        <p:blipFill>
          <a:blip r:embed="rId4" cstate="print">
            <a:clrChange>
              <a:clrFrom>
                <a:srgbClr val="F9F9F9"/>
              </a:clrFrom>
              <a:clrTo>
                <a:srgbClr val="F9F9F9">
                  <a:alpha val="0"/>
                </a:srgbClr>
              </a:clrTo>
            </a:clrChange>
          </a:blip>
          <a:srcRect/>
          <a:stretch>
            <a:fillRect/>
          </a:stretch>
        </p:blipFill>
        <p:spPr bwMode="auto">
          <a:xfrm>
            <a:off x="3400940" y="3856944"/>
            <a:ext cx="714375" cy="495300"/>
          </a:xfrm>
          <a:prstGeom prst="rect">
            <a:avLst/>
          </a:prstGeom>
          <a:noFill/>
          <a:ln w="9525">
            <a:noFill/>
            <a:miter lim="800000"/>
            <a:headEnd/>
            <a:tailEnd/>
          </a:ln>
        </p:spPr>
      </p:pic>
      <p:sp>
        <p:nvSpPr>
          <p:cNvPr id="17" name="Oval 25"/>
          <p:cNvSpPr>
            <a:spLocks noChangeArrowheads="1"/>
          </p:cNvSpPr>
          <p:nvPr/>
        </p:nvSpPr>
        <p:spPr bwMode="auto">
          <a:xfrm>
            <a:off x="7721210" y="1984250"/>
            <a:ext cx="1219200" cy="971550"/>
          </a:xfrm>
          <a:prstGeom prst="ellipse">
            <a:avLst/>
          </a:prstGeom>
          <a:noFill/>
          <a:ln w="28575">
            <a:solidFill>
              <a:srgbClr val="FF3300"/>
            </a:solidFill>
            <a:round/>
            <a:headEnd/>
            <a:tailEnd/>
          </a:ln>
        </p:spPr>
        <p:txBody>
          <a:bodyPr wrap="none" anchor="ctr"/>
          <a:lstStyle/>
          <a:p>
            <a:endParaRPr lang="en-US"/>
          </a:p>
        </p:txBody>
      </p:sp>
      <p:sp>
        <p:nvSpPr>
          <p:cNvPr id="18" name="Line 26"/>
          <p:cNvSpPr>
            <a:spLocks noChangeShapeType="1"/>
          </p:cNvSpPr>
          <p:nvPr/>
        </p:nvSpPr>
        <p:spPr bwMode="auto">
          <a:xfrm flipV="1">
            <a:off x="7968695" y="2109530"/>
            <a:ext cx="762000" cy="742950"/>
          </a:xfrm>
          <a:prstGeom prst="line">
            <a:avLst/>
          </a:prstGeom>
          <a:noFill/>
          <a:ln w="28575">
            <a:solidFill>
              <a:srgbClr val="FF3300"/>
            </a:solidFill>
            <a:round/>
            <a:headEnd/>
            <a:tailEnd/>
          </a:ln>
        </p:spPr>
        <p:txBody>
          <a:bodyPr/>
          <a:lstStyle/>
          <a:p>
            <a:endParaRPr lang="en-US"/>
          </a:p>
        </p:txBody>
      </p:sp>
      <p:pic>
        <p:nvPicPr>
          <p:cNvPr id="19" name="Picture 2" descr="C:\Users\ijutras\Documents\.EDU Curriculum\Bridge Design Project\Support Files-Bridge Design Project\Art\blocks-1.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91515" y="1425585"/>
            <a:ext cx="411480" cy="41148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C:\Users\ijutras\Documents\.EDU Curriculum\Bridge Design Project\Support Files-Bridge Design Project\Art\blocks-2.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91515" y="2072485"/>
            <a:ext cx="411480" cy="81892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ijutras\Documents\.EDU Curriculum\Bridge Design Project\Support Files-Bridge Design Project\Art\blocks-3.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91515" y="3142345"/>
            <a:ext cx="411480" cy="1234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4"/>
          <p:cNvSpPr>
            <a:spLocks noGrp="1" noChangeArrowheads="1"/>
          </p:cNvSpPr>
          <p:nvPr>
            <p:ph type="title"/>
          </p:nvPr>
        </p:nvSpPr>
        <p:spPr/>
        <p:txBody>
          <a:bodyPr/>
          <a:lstStyle/>
          <a:p>
            <a:r>
              <a:rPr lang="ja-JP" smtClean="0"/>
              <a:t>材料</a:t>
            </a:r>
            <a:endParaRPr lang="ja-JP"/>
          </a:p>
        </p:txBody>
      </p:sp>
      <p:sp>
        <p:nvSpPr>
          <p:cNvPr id="75778" name="Rectangle 9"/>
          <p:cNvSpPr>
            <a:spLocks noGrp="1" noChangeArrowheads="1"/>
          </p:cNvSpPr>
          <p:nvPr>
            <p:ph sz="quarter" idx="15"/>
          </p:nvPr>
        </p:nvSpPr>
        <p:spPr>
          <a:xfrm>
            <a:off x="719138" y="1314416"/>
            <a:ext cx="6195567" cy="2627516"/>
          </a:xfrm>
        </p:spPr>
        <p:txBody>
          <a:bodyPr/>
          <a:lstStyle/>
          <a:p>
            <a:pPr algn="just"/>
            <a:r>
              <a:rPr lang="ja-JP" smtClean="0"/>
              <a:t>梁を作成するために使用する材料は、その強度に大きく影響します</a:t>
            </a:r>
            <a:r>
              <a:rPr lang="ja-JP" altLang="es-ES" smtClean="0"/>
              <a:t>。</a:t>
            </a:r>
            <a:r>
              <a:rPr lang="ja-JP" smtClean="0"/>
              <a:t>木材と金属合金には多様な種類がありますが、一般に金属は木材より強くなります。</a:t>
            </a:r>
          </a:p>
          <a:p>
            <a:pPr algn="just"/>
            <a:r>
              <a:rPr lang="ja-JP" smtClean="0"/>
              <a:t>また金属と違い、木材は、方向で強度が異なる木目があります。</a:t>
            </a:r>
            <a:endParaRPr lang="ja-JP"/>
          </a:p>
        </p:txBody>
      </p:sp>
      <p:pic>
        <p:nvPicPr>
          <p:cNvPr id="7" name="Picture 10" descr="material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85635" y="-1"/>
            <a:ext cx="2956560" cy="246126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ja-JP" smtClean="0"/>
              <a:t>概要 - 前提条件</a:t>
            </a:r>
            <a:endParaRPr lang="en-US" dirty="0" smtClean="0"/>
          </a:p>
        </p:txBody>
      </p:sp>
      <p:sp>
        <p:nvSpPr>
          <p:cNvPr id="9" name="Content Placeholder 8"/>
          <p:cNvSpPr>
            <a:spLocks noGrp="1"/>
          </p:cNvSpPr>
          <p:nvPr>
            <p:ph sz="quarter" idx="15"/>
          </p:nvPr>
        </p:nvSpPr>
        <p:spPr/>
        <p:txBody>
          <a:bodyPr/>
          <a:lstStyle/>
          <a:p>
            <a:pPr algn="just"/>
            <a:r>
              <a:rPr lang="es-ES" altLang="ja-JP">
                <a:cs typeface="Arial" charset="0"/>
              </a:rPr>
              <a:t>SOLIDWORKS</a:t>
            </a:r>
            <a:r>
              <a:rPr lang="ja-JP" altLang="es-ES">
                <a:cs typeface="Arial" charset="0"/>
              </a:rPr>
              <a:t>のファイルには、部品、アセンブリ、図面という</a:t>
            </a:r>
            <a:r>
              <a:rPr lang="es-ES" altLang="ja-JP">
                <a:cs typeface="Arial" charset="0"/>
              </a:rPr>
              <a:t>3</a:t>
            </a:r>
            <a:r>
              <a:rPr lang="ja-JP" altLang="es-ES">
                <a:cs typeface="Arial" charset="0"/>
              </a:rPr>
              <a:t>つの基本タイプがあります</a:t>
            </a:r>
            <a:endParaRPr lang="en-US">
              <a:cs typeface="Arial" charset="0"/>
            </a:endParaRPr>
          </a:p>
          <a:p>
            <a:pPr algn="just"/>
            <a:r>
              <a:rPr lang="es-ES" altLang="ja-JP">
                <a:cs typeface="Arial" charset="0"/>
              </a:rPr>
              <a:t>SOLIDWORKS</a:t>
            </a:r>
            <a:r>
              <a:rPr lang="ja-JP" altLang="es-ES">
                <a:cs typeface="Arial" charset="0"/>
              </a:rPr>
              <a:t>ソフトウェアに組み込まれた次のチュートリアルを終了してください：</a:t>
            </a:r>
          </a:p>
          <a:p>
            <a:pPr marL="630238" lvl="1" indent="-346075" algn="just"/>
            <a:r>
              <a:rPr lang="ja-JP" altLang="es-ES">
                <a:cs typeface="Arial" charset="0"/>
              </a:rPr>
              <a:t>レッスン</a:t>
            </a:r>
            <a:r>
              <a:rPr lang="es-ES" altLang="ja-JP">
                <a:cs typeface="Arial" charset="0"/>
              </a:rPr>
              <a:t>1 - </a:t>
            </a:r>
            <a:r>
              <a:rPr lang="ja-JP" altLang="es-ES">
                <a:cs typeface="Arial" charset="0"/>
              </a:rPr>
              <a:t>部品</a:t>
            </a:r>
          </a:p>
          <a:p>
            <a:pPr marL="630238" lvl="1" indent="-346075" algn="just"/>
            <a:r>
              <a:rPr lang="ja-JP" altLang="es-ES">
                <a:cs typeface="Arial" charset="0"/>
              </a:rPr>
              <a:t>レッスン</a:t>
            </a:r>
            <a:r>
              <a:rPr lang="es-ES" altLang="ja-JP">
                <a:cs typeface="Arial" charset="0"/>
              </a:rPr>
              <a:t>2 - </a:t>
            </a:r>
            <a:r>
              <a:rPr lang="ja-JP" altLang="es-ES">
                <a:cs typeface="Arial" charset="0"/>
              </a:rPr>
              <a:t>アセンブリ</a:t>
            </a:r>
          </a:p>
          <a:p>
            <a:pPr marL="630238" lvl="1" indent="-346075" algn="just"/>
            <a:r>
              <a:rPr lang="ja-JP" altLang="es-ES">
                <a:cs typeface="Arial" charset="0"/>
              </a:rPr>
              <a:t>レッスン</a:t>
            </a:r>
            <a:r>
              <a:rPr lang="es-ES" altLang="ja-JP">
                <a:cs typeface="Arial" charset="0"/>
              </a:rPr>
              <a:t>3 - </a:t>
            </a:r>
            <a:r>
              <a:rPr lang="ja-JP" altLang="es-ES">
                <a:cs typeface="Arial" charset="0"/>
              </a:rPr>
              <a:t>図面</a:t>
            </a:r>
            <a:endParaRPr lang="ja-JP" altLang="es-ES">
              <a:cs typeface="Arial" charset="0"/>
            </a:endParaRP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lstStyle/>
          <a:p>
            <a:r>
              <a:rPr lang="ja-JP" smtClean="0"/>
              <a:t>鋼鉄梁</a:t>
            </a:r>
            <a:endParaRPr lang="ja-JP"/>
          </a:p>
        </p:txBody>
      </p:sp>
      <p:sp>
        <p:nvSpPr>
          <p:cNvPr id="76802" name="Rectangle 3"/>
          <p:cNvSpPr>
            <a:spLocks noGrp="1" noChangeArrowheads="1"/>
          </p:cNvSpPr>
          <p:nvPr>
            <p:ph sz="quarter" idx="15"/>
          </p:nvPr>
        </p:nvSpPr>
        <p:spPr>
          <a:xfrm>
            <a:off x="719139" y="1463529"/>
            <a:ext cx="4236912" cy="2516564"/>
          </a:xfrm>
        </p:spPr>
        <p:txBody>
          <a:bodyPr/>
          <a:lstStyle/>
          <a:p>
            <a:pPr algn="just"/>
            <a:r>
              <a:rPr lang="ja-JP" smtClean="0"/>
              <a:t>より深い梁は、トラス構造物、および建物、溝形、I形および鋼管で使用される鋼鉄梁のようになります。</a:t>
            </a:r>
            <a:endParaRPr lang="ja-JP"/>
          </a:p>
        </p:txBody>
      </p:sp>
      <p:pic>
        <p:nvPicPr>
          <p:cNvPr id="13" name="Picture 18" descr="channel"/>
          <p:cNvPicPr>
            <a:picLocks noChangeAspect="1" noChangeArrowheads="1"/>
          </p:cNvPicPr>
          <p:nvPr/>
        </p:nvPicPr>
        <p:blipFill>
          <a:blip r:embed="rId2" cstate="print"/>
          <a:srcRect/>
          <a:stretch>
            <a:fillRect/>
          </a:stretch>
        </p:blipFill>
        <p:spPr bwMode="auto">
          <a:xfrm>
            <a:off x="6194805" y="1543050"/>
            <a:ext cx="407194" cy="1100138"/>
          </a:xfrm>
          <a:prstGeom prst="rect">
            <a:avLst/>
          </a:prstGeom>
          <a:noFill/>
          <a:ln w="9525">
            <a:noFill/>
            <a:miter lim="800000"/>
            <a:headEnd/>
            <a:tailEnd/>
          </a:ln>
        </p:spPr>
      </p:pic>
      <p:pic>
        <p:nvPicPr>
          <p:cNvPr id="14" name="Picture 19" descr="Ibeam"/>
          <p:cNvPicPr>
            <a:picLocks noChangeAspect="1" noChangeArrowheads="1"/>
          </p:cNvPicPr>
          <p:nvPr/>
        </p:nvPicPr>
        <p:blipFill>
          <a:blip r:embed="rId3" cstate="print"/>
          <a:srcRect/>
          <a:stretch>
            <a:fillRect/>
          </a:stretch>
        </p:blipFill>
        <p:spPr bwMode="auto">
          <a:xfrm>
            <a:off x="6803819" y="1543050"/>
            <a:ext cx="614363" cy="1092994"/>
          </a:xfrm>
          <a:prstGeom prst="rect">
            <a:avLst/>
          </a:prstGeom>
          <a:noFill/>
          <a:ln w="9525">
            <a:noFill/>
            <a:miter lim="800000"/>
            <a:headEnd/>
            <a:tailEnd/>
          </a:ln>
        </p:spPr>
      </p:pic>
      <p:pic>
        <p:nvPicPr>
          <p:cNvPr id="15" name="Picture 20" descr="tube"/>
          <p:cNvPicPr>
            <a:picLocks noChangeAspect="1" noChangeArrowheads="1"/>
          </p:cNvPicPr>
          <p:nvPr/>
        </p:nvPicPr>
        <p:blipFill>
          <a:blip r:embed="rId4" cstate="print"/>
          <a:srcRect/>
          <a:stretch>
            <a:fillRect/>
          </a:stretch>
        </p:blipFill>
        <p:spPr bwMode="auto">
          <a:xfrm>
            <a:off x="7620001" y="1543051"/>
            <a:ext cx="828675" cy="1078706"/>
          </a:xfrm>
          <a:prstGeom prst="rect">
            <a:avLst/>
          </a:prstGeom>
          <a:noFill/>
          <a:ln w="9525">
            <a:noFill/>
            <a:miter lim="800000"/>
            <a:headEnd/>
            <a:tailEnd/>
          </a:ln>
        </p:spPr>
      </p:pic>
      <p:grpSp>
        <p:nvGrpSpPr>
          <p:cNvPr id="16" name="Group 25"/>
          <p:cNvGrpSpPr>
            <a:grpSpLocks/>
          </p:cNvGrpSpPr>
          <p:nvPr/>
        </p:nvGrpSpPr>
        <p:grpSpPr bwMode="auto">
          <a:xfrm>
            <a:off x="5383385" y="1573220"/>
            <a:ext cx="609600" cy="1028700"/>
            <a:chOff x="3168" y="1344"/>
            <a:chExt cx="432" cy="1296"/>
          </a:xfrm>
        </p:grpSpPr>
        <p:sp>
          <p:nvSpPr>
            <p:cNvPr id="17"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8"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9"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gr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4"/>
          <p:cNvSpPr>
            <a:spLocks noGrp="1" noChangeArrowheads="1"/>
          </p:cNvSpPr>
          <p:nvPr>
            <p:ph type="title"/>
          </p:nvPr>
        </p:nvSpPr>
        <p:spPr/>
        <p:txBody>
          <a:bodyPr/>
          <a:lstStyle/>
          <a:p>
            <a:r>
              <a:rPr lang="ja-JP" smtClean="0"/>
              <a:t>クロス ブレース</a:t>
            </a:r>
            <a:endParaRPr lang="ja-JP"/>
          </a:p>
        </p:txBody>
      </p:sp>
      <p:sp>
        <p:nvSpPr>
          <p:cNvPr id="77827" name="Rectangle 5"/>
          <p:cNvSpPr>
            <a:spLocks noGrp="1" noChangeArrowheads="1"/>
          </p:cNvSpPr>
          <p:nvPr>
            <p:ph sz="quarter" idx="15"/>
          </p:nvPr>
        </p:nvSpPr>
        <p:spPr>
          <a:xfrm>
            <a:off x="719138" y="1199290"/>
            <a:ext cx="3430407" cy="3045042"/>
          </a:xfrm>
        </p:spPr>
        <p:txBody>
          <a:bodyPr/>
          <a:lstStyle/>
          <a:p>
            <a:pPr algn="just"/>
            <a:r>
              <a:rPr lang="ja-JP" smtClean="0"/>
              <a:t>クロス ブレースでジョイント部分の回転が防止されるため、構造物がより固くなります</a:t>
            </a:r>
            <a:r>
              <a:rPr lang="ja-JP" altLang="es-ES" smtClean="0"/>
              <a:t>。</a:t>
            </a:r>
            <a:endParaRPr lang="ja-JP" smtClean="0"/>
          </a:p>
          <a:p>
            <a:pPr algn="just"/>
            <a:r>
              <a:rPr lang="ja-JP" smtClean="0"/>
              <a:t>ストローの端をピンで固定すると、ブレースの効果がわかります。</a:t>
            </a:r>
            <a:endParaRPr lang="ja-JP"/>
          </a:p>
        </p:txBody>
      </p:sp>
      <p:pic>
        <p:nvPicPr>
          <p:cNvPr id="9" name="Picture 9" descr="straws_3"/>
          <p:cNvPicPr>
            <a:picLocks noChangeAspect="1" noChangeArrowheads="1"/>
          </p:cNvPicPr>
          <p:nvPr/>
        </p:nvPicPr>
        <p:blipFill>
          <a:blip r:embed="rId2" cstate="print"/>
          <a:srcRect/>
          <a:stretch>
            <a:fillRect/>
          </a:stretch>
        </p:blipFill>
        <p:spPr bwMode="auto">
          <a:xfrm>
            <a:off x="4572000" y="2840585"/>
            <a:ext cx="2204535" cy="1653401"/>
          </a:xfrm>
          <a:prstGeom prst="rect">
            <a:avLst/>
          </a:prstGeom>
          <a:noFill/>
          <a:ln w="9525">
            <a:noFill/>
            <a:miter lim="800000"/>
            <a:headEnd/>
            <a:tailEnd/>
          </a:ln>
        </p:spPr>
      </p:pic>
      <p:pic>
        <p:nvPicPr>
          <p:cNvPr id="10" name="Picture 8" descr="straws_2"/>
          <p:cNvPicPr>
            <a:picLocks noChangeAspect="1" noChangeArrowheads="1"/>
          </p:cNvPicPr>
          <p:nvPr/>
        </p:nvPicPr>
        <p:blipFill>
          <a:blip r:embed="rId3" cstate="print"/>
          <a:srcRect/>
          <a:stretch>
            <a:fillRect/>
          </a:stretch>
        </p:blipFill>
        <p:spPr bwMode="auto">
          <a:xfrm>
            <a:off x="4484688" y="805120"/>
            <a:ext cx="2204535" cy="1653401"/>
          </a:xfrm>
          <a:prstGeom prst="rect">
            <a:avLst/>
          </a:prstGeom>
          <a:noFill/>
          <a:ln w="9525">
            <a:noFill/>
            <a:miter lim="800000"/>
            <a:headEnd/>
            <a:tailEnd/>
          </a:ln>
        </p:spPr>
      </p:pic>
      <p:pic>
        <p:nvPicPr>
          <p:cNvPr id="11" name="Picture 10" descr="straws_4"/>
          <p:cNvPicPr>
            <a:picLocks noChangeAspect="1" noChangeArrowheads="1"/>
          </p:cNvPicPr>
          <p:nvPr/>
        </p:nvPicPr>
        <p:blipFill>
          <a:blip r:embed="rId4" cstate="print"/>
          <a:srcRect/>
          <a:stretch>
            <a:fillRect/>
          </a:stretch>
        </p:blipFill>
        <p:spPr bwMode="auto">
          <a:xfrm>
            <a:off x="6530655" y="1726840"/>
            <a:ext cx="2204535" cy="165340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ja-JP" smtClean="0"/>
              <a:t>2 - 梁の計算の使用</a:t>
            </a:r>
            <a:endParaRPr lang="ja-JP"/>
          </a:p>
        </p:txBody>
      </p:sp>
      <p:sp>
        <p:nvSpPr>
          <p:cNvPr id="78851"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12"/>
          <p:cNvSpPr>
            <a:spLocks noGrp="1" noChangeArrowheads="1"/>
          </p:cNvSpPr>
          <p:nvPr>
            <p:ph type="title"/>
          </p:nvPr>
        </p:nvSpPr>
        <p:spPr/>
        <p:txBody>
          <a:bodyPr/>
          <a:lstStyle/>
          <a:p>
            <a:r>
              <a:rPr lang="ja-JP" smtClean="0"/>
              <a:t>梁の計算</a:t>
            </a:r>
            <a:endParaRPr lang="ja-JP"/>
          </a:p>
        </p:txBody>
      </p:sp>
      <p:sp>
        <p:nvSpPr>
          <p:cNvPr id="79874" name="Rectangle 13"/>
          <p:cNvSpPr>
            <a:spLocks noGrp="1" noChangeArrowheads="1"/>
          </p:cNvSpPr>
          <p:nvPr>
            <p:ph sz="quarter" idx="15"/>
          </p:nvPr>
        </p:nvSpPr>
        <p:spPr>
          <a:xfrm>
            <a:off x="719139" y="1337701"/>
            <a:ext cx="4390532" cy="2768220"/>
          </a:xfrm>
        </p:spPr>
        <p:txBody>
          <a:bodyPr/>
          <a:lstStyle/>
          <a:p>
            <a:pPr algn="just"/>
            <a:r>
              <a:rPr lang="ja-JP" smtClean="0"/>
              <a:t>梁の計算は、変位を予測するために使用できます</a:t>
            </a:r>
            <a:r>
              <a:rPr lang="ja-JP" altLang="es-ES" smtClean="0"/>
              <a:t>。</a:t>
            </a:r>
            <a:r>
              <a:rPr lang="ja-JP" smtClean="0"/>
              <a:t>これは、解析が予想範囲内であることを確認するために使用できます</a:t>
            </a:r>
            <a:r>
              <a:rPr lang="ja-JP" altLang="es-ES" smtClean="0"/>
              <a:t>。</a:t>
            </a:r>
            <a:endParaRPr lang="en-US" dirty="0" smtClean="0"/>
          </a:p>
        </p:txBody>
      </p:sp>
      <p:pic>
        <p:nvPicPr>
          <p:cNvPr id="7" name="Picture 2" descr="C:\Users\ijutras\Documents\.EDU Curriculum\Bridge Design Project\Support Files-Bridge Design Project\Language\English\Art_Local\Beam_Calculations_11.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530" y="1035550"/>
            <a:ext cx="3340460" cy="2180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ja-JP" smtClean="0"/>
              <a:t>3 - ストラクチャの解析</a:t>
            </a:r>
            <a:endParaRPr lang="ja-JP"/>
          </a:p>
        </p:txBody>
      </p:sp>
      <p:sp>
        <p:nvSpPr>
          <p:cNvPr id="80899"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776120447"/>
              </p:ext>
            </p:extLst>
          </p:nvPr>
        </p:nvGraphicFramePr>
        <p:xfrm>
          <a:off x="4764025" y="1347788"/>
          <a:ext cx="4027551" cy="26074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59" name="Rectangle 12"/>
          <p:cNvSpPr>
            <a:spLocks noGrp="1" noChangeArrowheads="1"/>
          </p:cNvSpPr>
          <p:nvPr>
            <p:ph type="title"/>
          </p:nvPr>
        </p:nvSpPr>
        <p:spPr/>
        <p:txBody>
          <a:bodyPr/>
          <a:lstStyle/>
          <a:p>
            <a:r>
              <a:rPr lang="ja-JP" smtClean="0"/>
              <a:t>分析段階</a:t>
            </a:r>
            <a:endParaRPr lang="ja-JP"/>
          </a:p>
        </p:txBody>
      </p:sp>
      <p:sp>
        <p:nvSpPr>
          <p:cNvPr id="2060" name="Rectangle 13"/>
          <p:cNvSpPr>
            <a:spLocks noGrp="1" noChangeArrowheads="1"/>
          </p:cNvSpPr>
          <p:nvPr>
            <p:ph sz="quarter" idx="15"/>
          </p:nvPr>
        </p:nvSpPr>
        <p:spPr>
          <a:xfrm>
            <a:off x="719138" y="879561"/>
            <a:ext cx="4812987" cy="3684501"/>
          </a:xfrm>
        </p:spPr>
        <p:txBody>
          <a:bodyPr/>
          <a:lstStyle/>
          <a:p>
            <a:pPr algn="just"/>
            <a:r>
              <a:rPr lang="ja-JP" smtClean="0"/>
              <a:t>構造解析は複数の段階があり、正しい順序で実施します。</a:t>
            </a:r>
          </a:p>
          <a:p>
            <a:pPr lvl="1" algn="just"/>
            <a:r>
              <a:rPr lang="es-ES" altLang="ja-JP" smtClean="0"/>
              <a:t>SOLIDWORKS</a:t>
            </a:r>
            <a:r>
              <a:rPr lang="ja-JP" smtClean="0"/>
              <a:t>の場合：</a:t>
            </a:r>
          </a:p>
          <a:p>
            <a:pPr lvl="2" algn="just"/>
            <a:r>
              <a:rPr lang="ja-JP" smtClean="0"/>
              <a:t>モデルはジオメトリが作成される場所</a:t>
            </a:r>
            <a:r>
              <a:rPr lang="es-ES" altLang="ja-JP" smtClean="0"/>
              <a:t/>
            </a:r>
            <a:br>
              <a:rPr lang="es-ES" altLang="ja-JP" smtClean="0"/>
            </a:br>
            <a:r>
              <a:rPr lang="ja-JP" smtClean="0"/>
              <a:t>です。</a:t>
            </a:r>
          </a:p>
          <a:p>
            <a:pPr lvl="1" algn="just"/>
            <a:r>
              <a:rPr lang="es-ES" altLang="ja-JP" smtClean="0"/>
              <a:t>SOLIDWORKS</a:t>
            </a:r>
            <a:r>
              <a:rPr lang="ja-JP" smtClean="0"/>
              <a:t> Simulationの使用：</a:t>
            </a:r>
          </a:p>
          <a:p>
            <a:pPr lvl="2" algn="just"/>
            <a:r>
              <a:rPr lang="ja-JP" smtClean="0"/>
              <a:t>プリプロセス（条件入力）を使用して、材料、拘束および荷重を追加します。</a:t>
            </a:r>
          </a:p>
          <a:p>
            <a:pPr lvl="2" algn="just"/>
            <a:r>
              <a:rPr lang="ja-JP" smtClean="0"/>
              <a:t>解析は入力をアナライザで「実行」するものです。</a:t>
            </a:r>
          </a:p>
          <a:p>
            <a:pPr lvl="2" algn="just"/>
            <a:r>
              <a:rPr lang="ja-JP" smtClean="0"/>
              <a:t>ポストプロセス（ポスト処理）により、結果を表示できます。</a:t>
            </a:r>
            <a:endParaRPr lang="ja-JP"/>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4"/>
          <p:cNvSpPr>
            <a:spLocks noGrp="1" noChangeArrowheads="1"/>
          </p:cNvSpPr>
          <p:nvPr>
            <p:ph type="title"/>
          </p:nvPr>
        </p:nvSpPr>
        <p:spPr/>
        <p:txBody>
          <a:bodyPr/>
          <a:lstStyle/>
          <a:p>
            <a:r>
              <a:rPr lang="ja-JP" smtClean="0"/>
              <a:t>設計サイクル</a:t>
            </a:r>
            <a:endParaRPr lang="ja-JP"/>
          </a:p>
        </p:txBody>
      </p:sp>
      <p:sp>
        <p:nvSpPr>
          <p:cNvPr id="81922" name="Rectangle 10"/>
          <p:cNvSpPr>
            <a:spLocks noGrp="1" noChangeArrowheads="1"/>
          </p:cNvSpPr>
          <p:nvPr>
            <p:ph sz="quarter" idx="15"/>
          </p:nvPr>
        </p:nvSpPr>
        <p:spPr>
          <a:xfrm>
            <a:off x="719139" y="1337701"/>
            <a:ext cx="4105258" cy="2768220"/>
          </a:xfrm>
        </p:spPr>
        <p:txBody>
          <a:bodyPr/>
          <a:lstStyle/>
          <a:p>
            <a:pPr algn="just"/>
            <a:r>
              <a:rPr lang="ja-JP" smtClean="0"/>
              <a:t>設計サイクルは、元の設計に戻ってモデルを変更することで、変更を「繰り返す」するために使用します</a:t>
            </a:r>
            <a:r>
              <a:rPr lang="ja-JP" altLang="es-ES" smtClean="0"/>
              <a:t>。</a:t>
            </a:r>
            <a:r>
              <a:rPr lang="ja-JP" smtClean="0"/>
              <a:t>変更で解析結果が変わります。</a:t>
            </a:r>
            <a:endParaRPr lang="ja-JP"/>
          </a:p>
        </p:txBody>
      </p:sp>
      <p:graphicFrame>
        <p:nvGraphicFramePr>
          <p:cNvPr id="2" name="Diagram 1"/>
          <p:cNvGraphicFramePr/>
          <p:nvPr>
            <p:extLst>
              <p:ext uri="{D42A27DB-BD31-4B8C-83A1-F6EECF244321}">
                <p14:modId xmlns:p14="http://schemas.microsoft.com/office/powerpoint/2010/main" val="2564565002"/>
              </p:ext>
            </p:extLst>
          </p:nvPr>
        </p:nvGraphicFramePr>
        <p:xfrm>
          <a:off x="4149545" y="971549"/>
          <a:ext cx="4301360" cy="33377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1933" name="Group 81932"/>
          <p:cNvGrpSpPr/>
          <p:nvPr/>
        </p:nvGrpSpPr>
        <p:grpSpPr>
          <a:xfrm>
            <a:off x="6340133" y="1150765"/>
            <a:ext cx="1848810" cy="2744007"/>
            <a:chOff x="6340133" y="1150765"/>
            <a:chExt cx="1848810" cy="2744007"/>
          </a:xfrm>
        </p:grpSpPr>
        <p:grpSp>
          <p:nvGrpSpPr>
            <p:cNvPr id="81932" name="Group 81931"/>
            <p:cNvGrpSpPr/>
            <p:nvPr/>
          </p:nvGrpSpPr>
          <p:grpSpPr>
            <a:xfrm>
              <a:off x="6340133" y="1201697"/>
              <a:ext cx="1771197" cy="2693075"/>
              <a:chOff x="3223258" y="1201697"/>
              <a:chExt cx="1771197" cy="2693075"/>
            </a:xfrm>
          </p:grpSpPr>
          <p:grpSp>
            <p:nvGrpSpPr>
              <p:cNvPr id="81930" name="Group 81929"/>
              <p:cNvGrpSpPr/>
              <p:nvPr/>
            </p:nvGrpSpPr>
            <p:grpSpPr>
              <a:xfrm>
                <a:off x="3842305" y="1201697"/>
                <a:ext cx="1152150" cy="1779981"/>
                <a:chOff x="3842305" y="1201697"/>
                <a:chExt cx="1152150" cy="1779981"/>
              </a:xfrm>
            </p:grpSpPr>
            <p:grpSp>
              <p:nvGrpSpPr>
                <p:cNvPr id="27" name="Group 26"/>
                <p:cNvGrpSpPr/>
                <p:nvPr/>
              </p:nvGrpSpPr>
              <p:grpSpPr>
                <a:xfrm>
                  <a:off x="3842305" y="1201697"/>
                  <a:ext cx="1152150" cy="1779981"/>
                  <a:chOff x="3842305" y="1201697"/>
                  <a:chExt cx="914400" cy="1779981"/>
                </a:xfrm>
              </p:grpSpPr>
              <p:cxnSp>
                <p:nvCxnSpPr>
                  <p:cNvPr id="15" name="Straight Connector 14"/>
                  <p:cNvCxnSpPr/>
                  <p:nvPr/>
                </p:nvCxnSpPr>
                <p:spPr>
                  <a:xfrm>
                    <a:off x="3842305" y="2981678"/>
                    <a:ext cx="914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756705" y="1201697"/>
                    <a:ext cx="0" cy="1779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3919115" y="1201697"/>
                    <a:ext cx="83759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flipV="1">
                  <a:off x="4466770" y="1888626"/>
                  <a:ext cx="0" cy="1093052"/>
                </a:xfrm>
                <a:prstGeom prst="line">
                  <a:avLst/>
                </a:prstGeom>
              </p:spPr>
              <p:style>
                <a:lnRef idx="1">
                  <a:schemeClr val="accent1"/>
                </a:lnRef>
                <a:fillRef idx="0">
                  <a:schemeClr val="accent1"/>
                </a:fillRef>
                <a:effectRef idx="0">
                  <a:schemeClr val="accent1"/>
                </a:effectRef>
                <a:fontRef idx="minor">
                  <a:schemeClr val="tx1"/>
                </a:fontRef>
              </p:style>
            </p:cxnSp>
            <p:cxnSp>
              <p:nvCxnSpPr>
                <p:cNvPr id="81920" name="Straight Arrow Connector 81919"/>
                <p:cNvCxnSpPr/>
                <p:nvPr/>
              </p:nvCxnSpPr>
              <p:spPr>
                <a:xfrm flipH="1">
                  <a:off x="3939087" y="1888624"/>
                  <a:ext cx="527683"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81931" name="TextBox 81930"/>
              <p:cNvSpPr txBox="1"/>
              <p:nvPr/>
            </p:nvSpPr>
            <p:spPr>
              <a:xfrm>
                <a:off x="3855680" y="2686965"/>
                <a:ext cx="595035" cy="338554"/>
              </a:xfrm>
              <a:prstGeom prst="rect">
                <a:avLst/>
              </a:prstGeom>
              <a:noFill/>
            </p:spPr>
            <p:txBody>
              <a:bodyPr wrap="none" rtlCol="0">
                <a:spAutoFit/>
              </a:bodyPr>
              <a:lstStyle/>
              <a:p>
                <a:pPr algn="l" defTabSz="914400">
                  <a:buNone/>
                </a:pPr>
                <a:r>
                  <a:rPr lang="ja-JP" sz="1600" b="0" i="0">
                    <a:solidFill>
                      <a:schemeClr val="tx1"/>
                    </a:solidFill>
                    <a:latin typeface="Arial Narrow"/>
                    <a:ea typeface="MS Gothic" pitchFamily="49" charset="-128"/>
                    <a:cs typeface="+mn-cs"/>
                  </a:rPr>
                  <a:t>なし</a:t>
                </a:r>
                <a:endParaRPr lang="en-US" sz="1600" dirty="0">
                  <a:latin typeface="Arial Narrow" pitchFamily="34" charset="0"/>
                  <a:ea typeface="MS Gothic" pitchFamily="49" charset="-128"/>
                </a:endParaRPr>
              </a:p>
            </p:txBody>
          </p:sp>
          <p:sp>
            <p:nvSpPr>
              <p:cNvPr id="44" name="TextBox 43"/>
              <p:cNvSpPr txBox="1"/>
              <p:nvPr/>
            </p:nvSpPr>
            <p:spPr>
              <a:xfrm>
                <a:off x="3223258" y="3556218"/>
                <a:ext cx="595035" cy="338554"/>
              </a:xfrm>
              <a:prstGeom prst="rect">
                <a:avLst/>
              </a:prstGeom>
              <a:noFill/>
            </p:spPr>
            <p:txBody>
              <a:bodyPr wrap="none" rtlCol="0">
                <a:spAutoFit/>
              </a:bodyPr>
              <a:lstStyle/>
              <a:p>
                <a:pPr algn="l" defTabSz="914400">
                  <a:buNone/>
                </a:pPr>
                <a:r>
                  <a:rPr lang="ja-JP" sz="1600" b="0" i="0">
                    <a:solidFill>
                      <a:schemeClr val="tx1"/>
                    </a:solidFill>
                    <a:latin typeface="Arial Narrow"/>
                    <a:ea typeface="MS Gothic" pitchFamily="49" charset="-128"/>
                    <a:cs typeface="+mn-cs"/>
                  </a:rPr>
                  <a:t>はい</a:t>
                </a:r>
                <a:endParaRPr lang="en-US" sz="1600" dirty="0">
                  <a:latin typeface="Arial Narrow" pitchFamily="34" charset="0"/>
                  <a:ea typeface="MS Gothic" pitchFamily="49" charset="-128"/>
                </a:endParaRPr>
              </a:p>
            </p:txBody>
          </p:sp>
        </p:grpSp>
        <p:sp>
          <p:nvSpPr>
            <p:cNvPr id="46" name="TextBox 45"/>
            <p:cNvSpPr txBox="1"/>
            <p:nvPr/>
          </p:nvSpPr>
          <p:spPr>
            <a:xfrm>
              <a:off x="7183540" y="1150765"/>
              <a:ext cx="1005403" cy="584775"/>
            </a:xfrm>
            <a:prstGeom prst="rect">
              <a:avLst/>
            </a:prstGeom>
            <a:noFill/>
          </p:spPr>
          <p:txBody>
            <a:bodyPr wrap="none" rtlCol="0">
              <a:spAutoFit/>
            </a:bodyPr>
            <a:lstStyle/>
            <a:p>
              <a:pPr algn="l" defTabSz="914400">
                <a:buNone/>
              </a:pPr>
              <a:r>
                <a:rPr lang="ja-JP" sz="1600" b="0" i="0">
                  <a:solidFill>
                    <a:schemeClr val="tx1"/>
                  </a:solidFill>
                  <a:latin typeface="Arial Narrow"/>
                  <a:ea typeface="MS Gothic" pitchFamily="49" charset="-128"/>
                  <a:cs typeface="+mn-cs"/>
                </a:rPr>
                <a:t>設計</a:t>
              </a:r>
            </a:p>
            <a:p>
              <a:pPr algn="l" defTabSz="914400">
                <a:buNone/>
              </a:pPr>
              <a:r>
                <a:rPr lang="ja-JP" sz="1600" b="0" i="0">
                  <a:solidFill>
                    <a:schemeClr val="tx1"/>
                  </a:solidFill>
                  <a:latin typeface="Arial Narrow"/>
                  <a:ea typeface="MS Gothic" pitchFamily="49" charset="-128"/>
                  <a:cs typeface="+mn-cs"/>
                </a:rPr>
                <a:t>サイクル</a:t>
              </a:r>
              <a:endParaRPr lang="en-US" sz="1600" dirty="0">
                <a:latin typeface="Arial Narrow" pitchFamily="34" charset="0"/>
                <a:ea typeface="MS Gothic" pitchFamily="49" charset="-128"/>
              </a:endParaRPr>
            </a:p>
          </p:txBody>
        </p:sp>
      </p:gr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r>
              <a:rPr lang="ja-JP" smtClean="0"/>
              <a:t>拘束と外部荷重</a:t>
            </a:r>
            <a:endParaRPr lang="ja-JP"/>
          </a:p>
        </p:txBody>
      </p:sp>
      <p:sp>
        <p:nvSpPr>
          <p:cNvPr id="82946" name="Rectangle 5"/>
          <p:cNvSpPr>
            <a:spLocks noGrp="1" noChangeArrowheads="1"/>
          </p:cNvSpPr>
          <p:nvPr>
            <p:ph sz="quarter" idx="15"/>
          </p:nvPr>
        </p:nvSpPr>
        <p:spPr>
          <a:xfrm>
            <a:off x="719139" y="1463529"/>
            <a:ext cx="4083292" cy="2516564"/>
          </a:xfrm>
        </p:spPr>
        <p:txBody>
          <a:bodyPr/>
          <a:lstStyle/>
          <a:p>
            <a:pPr algn="just"/>
            <a:r>
              <a:rPr lang="ja-JP" smtClean="0"/>
              <a:t>拘束により、ストラクチャの部分の動きが防止されます。</a:t>
            </a:r>
          </a:p>
          <a:p>
            <a:pPr algn="just"/>
            <a:r>
              <a:rPr lang="ja-JP" smtClean="0"/>
              <a:t>外部荷重は力をストラクチャに適用します。</a:t>
            </a:r>
            <a:endParaRPr lang="ja-JP"/>
          </a:p>
        </p:txBody>
      </p:sp>
      <p:pic>
        <p:nvPicPr>
          <p:cNvPr id="82948" name="Picture 4" descr="gif"/>
          <p:cNvPicPr>
            <a:picLocks noChangeAspect="1" noChangeArrowheads="1"/>
          </p:cNvPicPr>
          <p:nvPr/>
        </p:nvPicPr>
        <p:blipFill>
          <a:blip r:embed="rId2" cstate="print"/>
          <a:srcRect/>
          <a:stretch>
            <a:fillRect/>
          </a:stretch>
        </p:blipFill>
        <p:spPr bwMode="auto">
          <a:xfrm>
            <a:off x="5301695" y="971551"/>
            <a:ext cx="2495550" cy="2466975"/>
          </a:xfrm>
          <a:prstGeom prst="rect">
            <a:avLst/>
          </a:prstGeom>
          <a:noFill/>
          <a:ln w="9525">
            <a:noFill/>
            <a:miter lim="800000"/>
            <a:headEnd/>
            <a:tailEnd/>
          </a:ln>
        </p:spPr>
      </p:pic>
      <p:sp>
        <p:nvSpPr>
          <p:cNvPr id="5" name="TextBox 4"/>
          <p:cNvSpPr txBox="1">
            <a:spLocks noChangeArrowheads="1"/>
          </p:cNvSpPr>
          <p:nvPr/>
        </p:nvSpPr>
        <p:spPr bwMode="auto">
          <a:xfrm>
            <a:off x="6699587" y="958740"/>
            <a:ext cx="1712913" cy="184666"/>
          </a:xfrm>
          <a:prstGeom prst="rect">
            <a:avLst/>
          </a:prstGeom>
          <a:solidFill>
            <a:schemeClr val="bg1"/>
          </a:solidFill>
          <a:ln w="9525">
            <a:noFill/>
            <a:miter lim="800000"/>
            <a:headEnd/>
            <a:tailEnd/>
          </a:ln>
        </p:spPr>
        <p:txBody>
          <a:bodyPr lIns="0" tIns="0" rIns="0" bIns="0">
            <a:spAutoFit/>
          </a:bodyPr>
          <a:lstStyle/>
          <a:p>
            <a:pPr algn="l" defTabSz="914400">
              <a:buNone/>
            </a:pPr>
            <a:r>
              <a:rPr lang="ja-JP" sz="1200" b="0" i="0">
                <a:solidFill>
                  <a:srgbClr val="292929"/>
                </a:solidFill>
                <a:latin typeface="Times New Roman"/>
                <a:ea typeface="MS Gothic" panose="020B0609070205080204" pitchFamily="49" charset="-128"/>
                <a:cs typeface="Times New Roman"/>
              </a:rPr>
              <a:t>ストラクチャ</a:t>
            </a:r>
            <a:endParaRPr lang="en-US" sz="1200" dirty="0">
              <a:solidFill>
                <a:srgbClr val="292929"/>
              </a:solidFill>
              <a:latin typeface="Times New Roman" pitchFamily="18" charset="0"/>
              <a:ea typeface="MS Gothic" panose="020B0609070205080204" pitchFamily="49" charset="-128"/>
              <a:cs typeface="Times New Roman" pitchFamily="18" charset="0"/>
            </a:endParaRPr>
          </a:p>
        </p:txBody>
      </p:sp>
      <p:sp>
        <p:nvSpPr>
          <p:cNvPr id="6" name="TextBox 5"/>
          <p:cNvSpPr txBox="1">
            <a:spLocks noChangeArrowheads="1"/>
          </p:cNvSpPr>
          <p:nvPr/>
        </p:nvSpPr>
        <p:spPr bwMode="auto">
          <a:xfrm>
            <a:off x="5647340" y="2738860"/>
            <a:ext cx="476023" cy="184666"/>
          </a:xfrm>
          <a:prstGeom prst="rect">
            <a:avLst/>
          </a:prstGeom>
          <a:solidFill>
            <a:schemeClr val="bg1"/>
          </a:solidFill>
          <a:ln w="9525">
            <a:noFill/>
            <a:miter lim="800000"/>
            <a:headEnd/>
            <a:tailEnd/>
          </a:ln>
        </p:spPr>
        <p:txBody>
          <a:bodyPr wrap="square" lIns="0" tIns="0" rIns="0" bIns="0">
            <a:spAutoFit/>
          </a:bodyPr>
          <a:lstStyle/>
          <a:p>
            <a:pPr algn="l" defTabSz="914400">
              <a:buNone/>
            </a:pPr>
            <a:r>
              <a:rPr lang="ja-JP" sz="1200" b="0" i="0">
                <a:solidFill>
                  <a:srgbClr val="292929"/>
                </a:solidFill>
                <a:latin typeface="Times New Roman"/>
                <a:ea typeface="MS Gothic" panose="020B0609070205080204" pitchFamily="49" charset="-128"/>
                <a:cs typeface="Times New Roman"/>
              </a:rPr>
              <a:t>荷重</a:t>
            </a:r>
            <a:endParaRPr lang="en-US" sz="1200" dirty="0">
              <a:solidFill>
                <a:srgbClr val="292929"/>
              </a:solidFill>
              <a:latin typeface="Times New Roman" pitchFamily="18" charset="0"/>
              <a:ea typeface="MS Gothic" panose="020B0609070205080204" pitchFamily="49" charset="-128"/>
              <a:cs typeface="Times New Roman" pitchFamily="18" charset="0"/>
            </a:endParaRPr>
          </a:p>
        </p:txBody>
      </p:sp>
      <p:sp>
        <p:nvSpPr>
          <p:cNvPr id="7" name="TextBox 6"/>
          <p:cNvSpPr txBox="1">
            <a:spLocks noChangeArrowheads="1"/>
          </p:cNvSpPr>
          <p:nvPr/>
        </p:nvSpPr>
        <p:spPr bwMode="auto">
          <a:xfrm>
            <a:off x="6377035" y="3262266"/>
            <a:ext cx="1609725" cy="184666"/>
          </a:xfrm>
          <a:prstGeom prst="rect">
            <a:avLst/>
          </a:prstGeom>
          <a:solidFill>
            <a:schemeClr val="bg1"/>
          </a:solidFill>
          <a:ln w="9525">
            <a:noFill/>
            <a:miter lim="800000"/>
            <a:headEnd/>
            <a:tailEnd/>
          </a:ln>
        </p:spPr>
        <p:txBody>
          <a:bodyPr wrap="square" lIns="0" tIns="0" rIns="0" bIns="0">
            <a:spAutoFit/>
          </a:bodyPr>
          <a:lstStyle/>
          <a:p>
            <a:pPr algn="l" defTabSz="914400">
              <a:buNone/>
            </a:pPr>
            <a:r>
              <a:rPr lang="ja-JP" sz="1200" b="0" i="0">
                <a:solidFill>
                  <a:srgbClr val="292929"/>
                </a:solidFill>
                <a:latin typeface="Times New Roman"/>
                <a:ea typeface="MS Gothic" panose="020B0609070205080204" pitchFamily="49" charset="-128"/>
                <a:cs typeface="Times New Roman"/>
              </a:rPr>
              <a:t>橋台</a:t>
            </a:r>
            <a:endParaRPr lang="en-US" sz="1200" dirty="0">
              <a:solidFill>
                <a:srgbClr val="292929"/>
              </a:solidFill>
              <a:latin typeface="Times New Roman" pitchFamily="18" charset="0"/>
              <a:ea typeface="MS Gothic" panose="020B0609070205080204" pitchFamily="49" charset="-128"/>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2"/>
          <p:cNvSpPr>
            <a:spLocks noGrp="1" noChangeArrowheads="1"/>
          </p:cNvSpPr>
          <p:nvPr>
            <p:ph type="title"/>
          </p:nvPr>
        </p:nvSpPr>
        <p:spPr/>
        <p:txBody>
          <a:bodyPr/>
          <a:lstStyle/>
          <a:p>
            <a:r>
              <a:rPr lang="ja-JP" smtClean="0"/>
              <a:t>材料</a:t>
            </a:r>
            <a:endParaRPr lang="ja-JP"/>
          </a:p>
        </p:txBody>
      </p:sp>
      <p:sp>
        <p:nvSpPr>
          <p:cNvPr id="83970" name="Rectangle 5"/>
          <p:cNvSpPr>
            <a:spLocks noGrp="1" noChangeArrowheads="1"/>
          </p:cNvSpPr>
          <p:nvPr>
            <p:ph sz="quarter" idx="15"/>
          </p:nvPr>
        </p:nvSpPr>
        <p:spPr>
          <a:xfrm>
            <a:off x="719139" y="1337701"/>
            <a:ext cx="3545622" cy="2768220"/>
          </a:xfrm>
        </p:spPr>
        <p:txBody>
          <a:bodyPr/>
          <a:lstStyle/>
          <a:p>
            <a:pPr algn="just"/>
            <a:r>
              <a:rPr lang="ja-JP" smtClean="0"/>
              <a:t>選択した材料から、数値プロパティの形で解析するデータが提供されます。</a:t>
            </a:r>
            <a:endParaRPr lang="ja-JP"/>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8810" y="766715"/>
            <a:ext cx="4186145" cy="3133156"/>
          </a:xfrm>
          <a:prstGeom prst="rect">
            <a:avLst/>
          </a:prstGeom>
        </p:spPr>
      </p:pic>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4"/>
          <p:cNvSpPr>
            <a:spLocks noGrp="1" noChangeArrowheads="1"/>
          </p:cNvSpPr>
          <p:nvPr>
            <p:ph type="title"/>
          </p:nvPr>
        </p:nvSpPr>
        <p:spPr/>
        <p:txBody>
          <a:bodyPr/>
          <a:lstStyle/>
          <a:p>
            <a:r>
              <a:rPr lang="ja-JP" smtClean="0"/>
              <a:t>ジョイント</a:t>
            </a:r>
            <a:endParaRPr lang="ja-JP"/>
          </a:p>
        </p:txBody>
      </p:sp>
      <p:sp>
        <p:nvSpPr>
          <p:cNvPr id="84994" name="Rectangle 5"/>
          <p:cNvSpPr>
            <a:spLocks noGrp="1" noChangeArrowheads="1"/>
          </p:cNvSpPr>
          <p:nvPr>
            <p:ph sz="quarter" idx="15"/>
          </p:nvPr>
        </p:nvSpPr>
        <p:spPr>
          <a:xfrm>
            <a:off x="719139" y="1337701"/>
            <a:ext cx="3545622" cy="2768220"/>
          </a:xfrm>
        </p:spPr>
        <p:txBody>
          <a:bodyPr/>
          <a:lstStyle/>
          <a:p>
            <a:pPr algn="just"/>
            <a:r>
              <a:rPr lang="ja-JP" smtClean="0"/>
              <a:t>ジョイントは梁の中心線が交差する場所に自動作成されます</a:t>
            </a:r>
            <a:r>
              <a:rPr lang="ja-JP" altLang="es-ES" smtClean="0"/>
              <a:t>。</a:t>
            </a:r>
            <a:endParaRPr lang="ja-JP"/>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31558" y="699001"/>
            <a:ext cx="4354437" cy="3494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ja-JP" smtClean="0"/>
              <a:t>1 - ストラクチャ設計</a:t>
            </a:r>
            <a:endParaRPr lang="ja-JP"/>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4"/>
          <p:cNvSpPr>
            <a:spLocks noGrp="1" noChangeArrowheads="1"/>
          </p:cNvSpPr>
          <p:nvPr>
            <p:ph type="title"/>
          </p:nvPr>
        </p:nvSpPr>
        <p:spPr/>
        <p:txBody>
          <a:bodyPr/>
          <a:lstStyle/>
          <a:p>
            <a:r>
              <a:rPr lang="ja-JP" smtClean="0"/>
              <a:t>拘束</a:t>
            </a:r>
            <a:endParaRPr lang="ja-JP"/>
          </a:p>
        </p:txBody>
      </p:sp>
      <p:sp>
        <p:nvSpPr>
          <p:cNvPr id="86019" name="Rectangle 5"/>
          <p:cNvSpPr>
            <a:spLocks noGrp="1" noChangeArrowheads="1"/>
          </p:cNvSpPr>
          <p:nvPr>
            <p:ph sz="quarter" idx="15"/>
          </p:nvPr>
        </p:nvSpPr>
        <p:spPr>
          <a:xfrm>
            <a:off x="719139" y="1337701"/>
            <a:ext cx="3545622" cy="2768220"/>
          </a:xfrm>
        </p:spPr>
        <p:txBody>
          <a:bodyPr/>
          <a:lstStyle/>
          <a:p>
            <a:pPr algn="just"/>
            <a:r>
              <a:rPr lang="ja-JP" smtClean="0"/>
              <a:t>拘束は、モデルでジョイントを選択することで適用されます。</a:t>
            </a:r>
            <a:endParaRPr lang="ja-JP"/>
          </a:p>
        </p:txBody>
      </p:sp>
      <p:pic>
        <p:nvPicPr>
          <p:cNvPr id="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15362" y="672348"/>
            <a:ext cx="4415551" cy="3635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4705" y="421069"/>
            <a:ext cx="2033960" cy="3617781"/>
          </a:xfrm>
          <a:prstGeom prst="rect">
            <a:avLst/>
          </a:prstGeom>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4"/>
          <p:cNvSpPr>
            <a:spLocks noGrp="1" noChangeArrowheads="1"/>
          </p:cNvSpPr>
          <p:nvPr>
            <p:ph type="title"/>
          </p:nvPr>
        </p:nvSpPr>
        <p:spPr/>
        <p:txBody>
          <a:bodyPr/>
          <a:lstStyle/>
          <a:p>
            <a:r>
              <a:rPr lang="ja-JP" smtClean="0"/>
              <a:t>荷重条件</a:t>
            </a:r>
            <a:endParaRPr lang="ja-JP"/>
          </a:p>
        </p:txBody>
      </p:sp>
      <p:sp>
        <p:nvSpPr>
          <p:cNvPr id="87042" name="Rectangle 5"/>
          <p:cNvSpPr>
            <a:spLocks noGrp="1" noChangeArrowheads="1"/>
          </p:cNvSpPr>
          <p:nvPr>
            <p:ph sz="quarter" idx="15"/>
          </p:nvPr>
        </p:nvSpPr>
        <p:spPr>
          <a:xfrm>
            <a:off x="719138" y="1337701"/>
            <a:ext cx="3430407" cy="2768220"/>
          </a:xfrm>
        </p:spPr>
        <p:txBody>
          <a:bodyPr/>
          <a:lstStyle/>
          <a:p>
            <a:pPr algn="just"/>
            <a:r>
              <a:rPr lang="ja-JP" smtClean="0"/>
              <a:t>外部荷重は、モデルでジョイントを選択することで適用されます。</a:t>
            </a:r>
          </a:p>
          <a:p>
            <a:pPr algn="just"/>
            <a:endParaRPr lang="en-US" smtClean="0"/>
          </a:p>
          <a:p>
            <a:pPr algn="just"/>
            <a:endParaRPr lang="en-US" dirty="0" smtClean="0"/>
          </a:p>
        </p:txBody>
      </p:sp>
      <p:pic>
        <p:nvPicPr>
          <p:cNvPr id="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66026" y="643455"/>
            <a:ext cx="4465059" cy="3659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7757" y="536285"/>
            <a:ext cx="1994734" cy="3515310"/>
          </a:xfrm>
          <a:prstGeom prst="rect">
            <a:avLst/>
          </a:prstGeom>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4"/>
          <p:cNvSpPr>
            <a:spLocks noGrp="1" noChangeArrowheads="1"/>
          </p:cNvSpPr>
          <p:nvPr>
            <p:ph type="title"/>
          </p:nvPr>
        </p:nvSpPr>
        <p:spPr/>
        <p:txBody>
          <a:bodyPr/>
          <a:lstStyle/>
          <a:p>
            <a:r>
              <a:rPr lang="ja-JP" smtClean="0"/>
              <a:t>メッシュ＆実行</a:t>
            </a:r>
            <a:endParaRPr lang="ja-JP"/>
          </a:p>
        </p:txBody>
      </p:sp>
      <p:sp>
        <p:nvSpPr>
          <p:cNvPr id="88066" name="Rectangle 5"/>
          <p:cNvSpPr>
            <a:spLocks noGrp="1" noChangeArrowheads="1"/>
          </p:cNvSpPr>
          <p:nvPr>
            <p:ph sz="quarter" idx="15"/>
          </p:nvPr>
        </p:nvSpPr>
        <p:spPr>
          <a:xfrm>
            <a:off x="719139" y="1199290"/>
            <a:ext cx="3776052" cy="3045042"/>
          </a:xfrm>
        </p:spPr>
        <p:txBody>
          <a:bodyPr/>
          <a:lstStyle/>
          <a:p>
            <a:pPr algn="just"/>
            <a:r>
              <a:rPr lang="ja-JP" smtClean="0"/>
              <a:t>メッシュは、モデルの形状を表すビームの要素とノードを作成します</a:t>
            </a:r>
            <a:r>
              <a:rPr lang="ja-JP" altLang="es-ES" smtClean="0"/>
              <a:t>。</a:t>
            </a:r>
            <a:endParaRPr lang="ja-JP"/>
          </a:p>
        </p:txBody>
      </p:sp>
      <p:pic>
        <p:nvPicPr>
          <p:cNvPr id="8" name="Picture 5" descr="Region Capture.JPG"/>
          <p:cNvPicPr>
            <a:picLocks noChangeAspect="1"/>
          </p:cNvPicPr>
          <p:nvPr/>
        </p:nvPicPr>
        <p:blipFill>
          <a:blip r:embed="rId2" cstate="print"/>
          <a:srcRect/>
          <a:stretch>
            <a:fillRect/>
          </a:stretch>
        </p:blipFill>
        <p:spPr bwMode="auto">
          <a:xfrm>
            <a:off x="4968876" y="670322"/>
            <a:ext cx="3941763" cy="2289572"/>
          </a:xfrm>
          <a:prstGeom prst="rect">
            <a:avLst/>
          </a:prstGeom>
          <a:noFill/>
          <a:ln w="9525">
            <a:noFill/>
            <a:miter lim="800000"/>
            <a:headEnd/>
            <a:tailEnd/>
          </a:ln>
        </p:spPr>
      </p:pic>
      <p:pic>
        <p:nvPicPr>
          <p:cNvPr id="9" name="Picture 6" descr="Region Capture.JPG"/>
          <p:cNvPicPr>
            <a:picLocks noChangeAspect="1"/>
          </p:cNvPicPr>
          <p:nvPr/>
        </p:nvPicPr>
        <p:blipFill>
          <a:blip r:embed="rId3" cstate="print"/>
          <a:srcRect/>
          <a:stretch>
            <a:fillRect/>
          </a:stretch>
        </p:blipFill>
        <p:spPr bwMode="auto">
          <a:xfrm>
            <a:off x="1883650" y="2802180"/>
            <a:ext cx="1817846" cy="161877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p:txBody>
          <a:bodyPr/>
          <a:lstStyle/>
          <a:p>
            <a:r>
              <a:rPr lang="ja-JP" smtClean="0"/>
              <a:t>4 - 設計変更</a:t>
            </a:r>
            <a:endParaRPr lang="ja-JP"/>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4"/>
          <p:cNvSpPr>
            <a:spLocks noGrp="1" noChangeArrowheads="1"/>
          </p:cNvSpPr>
          <p:nvPr>
            <p:ph type="title"/>
          </p:nvPr>
        </p:nvSpPr>
        <p:spPr/>
        <p:txBody>
          <a:bodyPr/>
          <a:lstStyle/>
          <a:p>
            <a:r>
              <a:rPr lang="ja-JP" smtClean="0"/>
              <a:t>変更</a:t>
            </a:r>
            <a:endParaRPr lang="ja-JP"/>
          </a:p>
        </p:txBody>
      </p:sp>
      <p:sp>
        <p:nvSpPr>
          <p:cNvPr id="90114" name="Rectangle 5"/>
          <p:cNvSpPr>
            <a:spLocks noGrp="1" noChangeArrowheads="1"/>
          </p:cNvSpPr>
          <p:nvPr>
            <p:ph sz="quarter" idx="15"/>
          </p:nvPr>
        </p:nvSpPr>
        <p:spPr>
          <a:xfrm>
            <a:off x="719139" y="1337701"/>
            <a:ext cx="4911042" cy="2768220"/>
          </a:xfrm>
        </p:spPr>
        <p:txBody>
          <a:bodyPr/>
          <a:lstStyle/>
          <a:p>
            <a:pPr algn="just"/>
            <a:r>
              <a:rPr lang="ja-JP" smtClean="0"/>
              <a:t>様々なモデルを使用して、モデルの変更およびストラクチャの能力の変更をフォローします。</a:t>
            </a:r>
            <a:endParaRPr lang="ja-JP"/>
          </a:p>
        </p:txBody>
      </p:sp>
      <p:pic>
        <p:nvPicPr>
          <p:cNvPr id="7" name="Picture 7" descr="Region Capture.JPG"/>
          <p:cNvPicPr>
            <a:picLocks noChangeAspect="1"/>
          </p:cNvPicPr>
          <p:nvPr/>
        </p:nvPicPr>
        <p:blipFill>
          <a:blip r:embed="rId2" cstate="print">
            <a:clrChange>
              <a:clrFrom>
                <a:srgbClr val="FFFFFF"/>
              </a:clrFrom>
              <a:clrTo>
                <a:srgbClr val="FFFFFF">
                  <a:alpha val="0"/>
                </a:srgbClr>
              </a:clrTo>
            </a:clrChange>
          </a:blip>
          <a:srcRect/>
          <a:stretch>
            <a:fillRect/>
          </a:stretch>
        </p:blipFill>
        <p:spPr bwMode="auto">
          <a:xfrm>
            <a:off x="6420941" y="382665"/>
            <a:ext cx="1428750" cy="41719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r>
              <a:rPr lang="ja-JP" smtClean="0"/>
              <a:t>5 - アセンブリの使用</a:t>
            </a:r>
            <a:endParaRPr lang="ja-JP"/>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4"/>
          <p:cNvSpPr>
            <a:spLocks noGrp="1" noChangeArrowheads="1"/>
          </p:cNvSpPr>
          <p:nvPr>
            <p:ph type="title"/>
          </p:nvPr>
        </p:nvSpPr>
        <p:spPr/>
        <p:txBody>
          <a:bodyPr/>
          <a:lstStyle/>
          <a:p>
            <a:r>
              <a:rPr lang="ja-JP" smtClean="0"/>
              <a:t>衝突検知</a:t>
            </a:r>
            <a:endParaRPr lang="ja-JP"/>
          </a:p>
        </p:txBody>
      </p:sp>
      <p:sp>
        <p:nvSpPr>
          <p:cNvPr id="92162" name="Rectangle 5"/>
          <p:cNvSpPr>
            <a:spLocks noGrp="1" noChangeArrowheads="1"/>
          </p:cNvSpPr>
          <p:nvPr>
            <p:ph sz="quarter" idx="15"/>
          </p:nvPr>
        </p:nvSpPr>
        <p:spPr>
          <a:xfrm>
            <a:off x="719139" y="1337701"/>
            <a:ext cx="3929672" cy="2768220"/>
          </a:xfrm>
        </p:spPr>
        <p:txBody>
          <a:bodyPr/>
          <a:lstStyle/>
          <a:p>
            <a:pPr algn="just"/>
            <a:r>
              <a:rPr lang="ja-JP" smtClean="0"/>
              <a:t>アセンブリで、部品同士が衝突、干渉しないか、確認することができます</a:t>
            </a:r>
            <a:r>
              <a:rPr lang="ja-JP" altLang="es-ES" smtClean="0"/>
              <a:t>。</a:t>
            </a:r>
            <a:endParaRPr lang="ja-JP"/>
          </a:p>
        </p:txBody>
      </p:sp>
      <p:pic>
        <p:nvPicPr>
          <p:cNvPr id="7" name="Picture 6" descr="Region Capture.JPG"/>
          <p:cNvPicPr>
            <a:picLocks noChangeAspect="1"/>
          </p:cNvPicPr>
          <p:nvPr/>
        </p:nvPicPr>
        <p:blipFill>
          <a:blip r:embed="rId2" cstate="print"/>
          <a:srcRect/>
          <a:stretch>
            <a:fillRect/>
          </a:stretch>
        </p:blipFill>
        <p:spPr bwMode="auto">
          <a:xfrm>
            <a:off x="5091114" y="779361"/>
            <a:ext cx="3740849" cy="298294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4"/>
          <p:cNvSpPr>
            <a:spLocks noGrp="1" noChangeArrowheads="1"/>
          </p:cNvSpPr>
          <p:nvPr>
            <p:ph type="title"/>
          </p:nvPr>
        </p:nvSpPr>
        <p:spPr/>
        <p:txBody>
          <a:bodyPr/>
          <a:lstStyle/>
          <a:p>
            <a:r>
              <a:rPr lang="ja-JP" smtClean="0"/>
              <a:t>寸法の変更</a:t>
            </a:r>
            <a:endParaRPr lang="ja-JP"/>
          </a:p>
        </p:txBody>
      </p:sp>
      <p:sp>
        <p:nvSpPr>
          <p:cNvPr id="93186" name="Rectangle 5"/>
          <p:cNvSpPr>
            <a:spLocks noGrp="1" noChangeArrowheads="1"/>
          </p:cNvSpPr>
          <p:nvPr>
            <p:ph sz="quarter" idx="15"/>
          </p:nvPr>
        </p:nvSpPr>
        <p:spPr>
          <a:xfrm>
            <a:off x="719571" y="1340070"/>
            <a:ext cx="3814023" cy="2768220"/>
          </a:xfrm>
        </p:spPr>
        <p:txBody>
          <a:bodyPr/>
          <a:lstStyle/>
          <a:p>
            <a:pPr algn="just"/>
            <a:r>
              <a:rPr lang="ja-JP" smtClean="0"/>
              <a:t>モデルの形状を定義する寸法は、モデルのサイズを変更するためにも使用できます。</a:t>
            </a:r>
            <a:endParaRPr lang="ja-JP"/>
          </a:p>
        </p:txBody>
      </p:sp>
      <p:pic>
        <p:nvPicPr>
          <p:cNvPr id="7" name="Picture 2" descr="C:\Users\ijutras\Documents\.EDU Curriculum\Bridge Design Project\Support Files-Bridge Design Project\Art\Using_an_assembly_06.t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1169"/>
          <a:stretch/>
        </p:blipFill>
        <p:spPr bwMode="auto">
          <a:xfrm>
            <a:off x="5071265" y="2187709"/>
            <a:ext cx="3853707" cy="193858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3501" y="1188159"/>
            <a:ext cx="1722799" cy="999549"/>
          </a:xfrm>
          <a:prstGeom prst="rect">
            <a:avLst/>
          </a:prstGeom>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p:txBody>
          <a:bodyPr/>
          <a:lstStyle/>
          <a:p>
            <a:r>
              <a:rPr lang="ja-JP" smtClean="0"/>
              <a:t>6 - ストラクチャの図面作成</a:t>
            </a:r>
            <a:endParaRPr lang="ja-JP"/>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4"/>
          <p:cNvSpPr>
            <a:spLocks noGrp="1" noChangeArrowheads="1"/>
          </p:cNvSpPr>
          <p:nvPr>
            <p:ph type="title"/>
          </p:nvPr>
        </p:nvSpPr>
        <p:spPr/>
        <p:txBody>
          <a:bodyPr/>
          <a:lstStyle/>
          <a:p>
            <a:r>
              <a:rPr lang="ja-JP" smtClean="0"/>
              <a:t>図面</a:t>
            </a:r>
            <a:endParaRPr lang="ja-JP"/>
          </a:p>
        </p:txBody>
      </p:sp>
      <p:sp>
        <p:nvSpPr>
          <p:cNvPr id="95234" name="Rectangle 5"/>
          <p:cNvSpPr>
            <a:spLocks noGrp="1" noChangeArrowheads="1"/>
          </p:cNvSpPr>
          <p:nvPr>
            <p:ph sz="quarter" idx="15"/>
          </p:nvPr>
        </p:nvSpPr>
        <p:spPr>
          <a:xfrm>
            <a:off x="719139" y="1337701"/>
            <a:ext cx="4160102" cy="2768220"/>
          </a:xfrm>
        </p:spPr>
        <p:txBody>
          <a:bodyPr/>
          <a:lstStyle/>
          <a:p>
            <a:pPr algn="just"/>
            <a:r>
              <a:rPr lang="ja-JP" smtClean="0"/>
              <a:t>図面には、モデルのビュー、カット リストおよびバルーンが含まれます。</a:t>
            </a:r>
            <a:endParaRPr lang="ja-JP"/>
          </a:p>
        </p:txBody>
      </p:sp>
      <p:pic>
        <p:nvPicPr>
          <p:cNvPr id="7" name="Picture 2" descr="C:\Users\ijutras\Documents\.EDU Curriculum\Bridge Design Project\Support Files-Bridge Design Project\Language\English\Art_Local\drawing_10.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92892" y="728310"/>
            <a:ext cx="2910134" cy="37623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4"/>
          <p:cNvSpPr>
            <a:spLocks noGrp="1" noChangeArrowheads="1"/>
          </p:cNvSpPr>
          <p:nvPr>
            <p:ph type="title"/>
          </p:nvPr>
        </p:nvSpPr>
        <p:spPr/>
        <p:txBody>
          <a:bodyPr/>
          <a:lstStyle/>
          <a:p>
            <a:r>
              <a:rPr lang="ja-JP" smtClean="0"/>
              <a:t>トラストとは？</a:t>
            </a:r>
            <a:endParaRPr lang="ja-JP"/>
          </a:p>
        </p:txBody>
      </p:sp>
      <p:sp>
        <p:nvSpPr>
          <p:cNvPr id="45059" name="Rectangle 5"/>
          <p:cNvSpPr>
            <a:spLocks noGrp="1" noChangeArrowheads="1"/>
          </p:cNvSpPr>
          <p:nvPr>
            <p:ph sz="quarter" idx="15"/>
          </p:nvPr>
        </p:nvSpPr>
        <p:spPr>
          <a:xfrm>
            <a:off x="961930" y="1496410"/>
            <a:ext cx="2726755" cy="2990842"/>
          </a:xfrm>
        </p:spPr>
        <p:txBody>
          <a:bodyPr>
            <a:normAutofit fontScale="85000" lnSpcReduction="10000"/>
          </a:bodyPr>
          <a:lstStyle/>
          <a:p>
            <a:pPr algn="just">
              <a:lnSpc>
                <a:spcPct val="120000"/>
              </a:lnSpc>
            </a:pPr>
            <a:r>
              <a:rPr lang="ja-JP" smtClean="0"/>
              <a:t>トラスは、鉄道、自動車道、歩道の橋として使用される単純な構造物であり、スパンの間で大きな荷重を支えることができます</a:t>
            </a:r>
            <a:r>
              <a:rPr lang="ja-JP" altLang="es-ES" smtClean="0"/>
              <a:t>。</a:t>
            </a:r>
            <a:r>
              <a:rPr lang="ja-JP" smtClean="0"/>
              <a:t>これらは道路または鉄道面、2枚の壁と、場合によっては、壁の間のブレースで構成されます。</a:t>
            </a:r>
            <a:endParaRPr lang="ja-JP"/>
          </a:p>
        </p:txBody>
      </p:sp>
      <p:pic>
        <p:nvPicPr>
          <p:cNvPr id="10" name="Picture 11" descr="Vertical"/>
          <p:cNvPicPr>
            <a:picLocks noChangeAspect="1" noChangeArrowheads="1"/>
          </p:cNvPicPr>
          <p:nvPr/>
        </p:nvPicPr>
        <p:blipFill>
          <a:blip r:embed="rId2" cstate="print"/>
          <a:srcRect/>
          <a:stretch>
            <a:fillRect/>
          </a:stretch>
        </p:blipFill>
        <p:spPr bwMode="auto">
          <a:xfrm>
            <a:off x="1112360" y="805120"/>
            <a:ext cx="2000250" cy="666750"/>
          </a:xfrm>
          <a:prstGeom prst="rect">
            <a:avLst/>
          </a:prstGeom>
          <a:noFill/>
          <a:ln w="9525">
            <a:noFill/>
            <a:miter lim="800000"/>
            <a:headEnd/>
            <a:tailEnd/>
          </a:ln>
        </p:spPr>
      </p:pic>
      <p:pic>
        <p:nvPicPr>
          <p:cNvPr id="11" name="Picture 15" descr="33rd_rr_back__01wm"/>
          <p:cNvPicPr>
            <a:picLocks noChangeAspect="1" noChangeArrowheads="1"/>
          </p:cNvPicPr>
          <p:nvPr/>
        </p:nvPicPr>
        <p:blipFill>
          <a:blip r:embed="rId3" cstate="print"/>
          <a:srcRect/>
          <a:stretch>
            <a:fillRect/>
          </a:stretch>
        </p:blipFill>
        <p:spPr bwMode="auto">
          <a:xfrm>
            <a:off x="5225715" y="2840585"/>
            <a:ext cx="3302000" cy="1584960"/>
          </a:xfrm>
          <a:prstGeom prst="rect">
            <a:avLst/>
          </a:prstGeom>
          <a:noFill/>
          <a:ln w="9525">
            <a:noFill/>
            <a:miter lim="800000"/>
            <a:headEnd/>
            <a:tailEnd/>
          </a:ln>
        </p:spPr>
      </p:pic>
      <p:pic>
        <p:nvPicPr>
          <p:cNvPr id="12" name="Picture 17" descr="herrs_rr_01_wm"/>
          <p:cNvPicPr>
            <a:picLocks noChangeAspect="1" noChangeArrowheads="1"/>
          </p:cNvPicPr>
          <p:nvPr/>
        </p:nvPicPr>
        <p:blipFill>
          <a:blip r:embed="rId4" cstate="print"/>
          <a:srcRect/>
          <a:stretch>
            <a:fillRect/>
          </a:stretch>
        </p:blipFill>
        <p:spPr bwMode="auto">
          <a:xfrm>
            <a:off x="5178575" y="805120"/>
            <a:ext cx="3810000" cy="1905000"/>
          </a:xfrm>
          <a:prstGeom prst="rect">
            <a:avLst/>
          </a:prstGeom>
          <a:noFill/>
          <a:ln w="9525">
            <a:noFill/>
            <a:miter lim="800000"/>
            <a:headEnd/>
            <a:tailEnd/>
          </a:ln>
        </p:spPr>
      </p:pic>
      <p:pic>
        <p:nvPicPr>
          <p:cNvPr id="13" name="Picture 12" descr="truss_picture_1"/>
          <p:cNvPicPr>
            <a:picLocks noChangeAspect="1" noChangeArrowheads="1"/>
          </p:cNvPicPr>
          <p:nvPr/>
        </p:nvPicPr>
        <p:blipFill>
          <a:blip r:embed="rId5" cstate="print"/>
          <a:srcRect/>
          <a:stretch>
            <a:fillRect/>
          </a:stretch>
        </p:blipFill>
        <p:spPr bwMode="auto">
          <a:xfrm>
            <a:off x="3869136" y="1995675"/>
            <a:ext cx="1624584" cy="2438400"/>
          </a:xfrm>
          <a:prstGeom prst="rect">
            <a:avLst/>
          </a:prstGeom>
          <a:noFill/>
          <a:ln w="76200">
            <a:noFill/>
            <a:miter lim="800000"/>
            <a:headEnd/>
            <a:tailEnd/>
          </a:ln>
        </p:spPr>
      </p:pic>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p:txBody>
          <a:bodyPr/>
          <a:lstStyle/>
          <a:p>
            <a:r>
              <a:rPr lang="en-US" altLang="ja-JP" smtClean="0"/>
              <a:t>7 - </a:t>
            </a:r>
            <a:r>
              <a:rPr lang="ja-JP" smtClean="0"/>
              <a:t>レポートとeDrawings</a:t>
            </a:r>
            <a:endParaRPr lang="en-US" dirty="0" smtClean="0"/>
          </a:p>
        </p:txBody>
      </p:sp>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4"/>
          <p:cNvSpPr>
            <a:spLocks noGrp="1" noChangeArrowheads="1"/>
          </p:cNvSpPr>
          <p:nvPr>
            <p:ph type="title"/>
          </p:nvPr>
        </p:nvSpPr>
        <p:spPr/>
        <p:txBody>
          <a:bodyPr/>
          <a:lstStyle/>
          <a:p>
            <a:r>
              <a:rPr lang="ja-JP" smtClean="0"/>
              <a:t>eDrawing</a:t>
            </a:r>
            <a:endParaRPr lang="en-US" dirty="0" smtClean="0"/>
          </a:p>
        </p:txBody>
      </p:sp>
      <p:sp>
        <p:nvSpPr>
          <p:cNvPr id="97282" name="Rectangle 5"/>
          <p:cNvSpPr>
            <a:spLocks noGrp="1" noChangeArrowheads="1"/>
          </p:cNvSpPr>
          <p:nvPr>
            <p:ph sz="quarter" idx="15"/>
          </p:nvPr>
        </p:nvSpPr>
        <p:spPr>
          <a:xfrm>
            <a:off x="719139" y="1337701"/>
            <a:ext cx="3699242" cy="2768220"/>
          </a:xfrm>
        </p:spPr>
        <p:txBody>
          <a:bodyPr/>
          <a:lstStyle/>
          <a:p>
            <a:pPr algn="just"/>
            <a:r>
              <a:rPr lang="ja-JP" smtClean="0"/>
              <a:t>HTML（Webフォーマット）レポートは、ポスト処理のデータから生成できます。</a:t>
            </a:r>
          </a:p>
          <a:p>
            <a:pPr algn="just"/>
            <a:r>
              <a:rPr lang="ja-JP" smtClean="0"/>
              <a:t>eDrawingsは、2次元や3次元の設計データを他のユーザーに送信するためのコミュニケーションツールです。</a:t>
            </a:r>
            <a:endParaRPr lang="ja-JP"/>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0835" y="392130"/>
            <a:ext cx="3590555" cy="3915925"/>
          </a:xfrm>
          <a:prstGeom prst="rect">
            <a:avLst/>
          </a:prstGeom>
        </p:spPr>
      </p:pic>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p:txBody>
          <a:bodyPr/>
          <a:lstStyle/>
          <a:p>
            <a:r>
              <a:rPr lang="ja-JP" smtClean="0"/>
              <a:t>8 - ストラクチャの構築とテスト</a:t>
            </a:r>
            <a:endParaRPr lang="ja-JP"/>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4"/>
          <p:cNvSpPr>
            <a:spLocks noGrp="1" noChangeArrowheads="1"/>
          </p:cNvSpPr>
          <p:nvPr>
            <p:ph type="title"/>
          </p:nvPr>
        </p:nvSpPr>
        <p:spPr/>
        <p:txBody>
          <a:bodyPr/>
          <a:lstStyle/>
          <a:p>
            <a:r>
              <a:rPr lang="ja-JP" smtClean="0"/>
              <a:t>作図補助</a:t>
            </a:r>
            <a:endParaRPr lang="ja-JP"/>
          </a:p>
        </p:txBody>
      </p:sp>
      <p:sp>
        <p:nvSpPr>
          <p:cNvPr id="99331" name="Rectangle 5"/>
          <p:cNvSpPr>
            <a:spLocks noGrp="1" noChangeArrowheads="1"/>
          </p:cNvSpPr>
          <p:nvPr>
            <p:ph sz="quarter" idx="15"/>
          </p:nvPr>
        </p:nvSpPr>
        <p:spPr>
          <a:xfrm>
            <a:off x="719138" y="1199290"/>
            <a:ext cx="4456367" cy="3045042"/>
          </a:xfrm>
        </p:spPr>
        <p:txBody>
          <a:bodyPr/>
          <a:lstStyle/>
          <a:p>
            <a:pPr algn="just"/>
            <a:r>
              <a:rPr lang="ja-JP" smtClean="0"/>
              <a:t>PDFファイルの『</a:t>
            </a:r>
            <a:r>
              <a:rPr lang="ja-JP" i="1" smtClean="0"/>
              <a:t>Measuring Chart</a:t>
            </a:r>
            <a:r>
              <a:rPr lang="ja-JP" smtClean="0"/>
              <a:t>』と『</a:t>
            </a:r>
            <a:r>
              <a:rPr lang="ja-JP" i="1" smtClean="0"/>
              <a:t>Construction Guide</a:t>
            </a:r>
            <a:r>
              <a:rPr lang="ja-JP" smtClean="0"/>
              <a:t>』を読むと、より簡単に構築が行えます。</a:t>
            </a:r>
            <a:endParaRPr lang="ja-JP"/>
          </a:p>
        </p:txBody>
      </p:sp>
      <p:pic>
        <p:nvPicPr>
          <p:cNvPr id="8" name="Picture 3" descr="C:\Users\ijutras\Documents\.EDU Curriculum\Bridge Design Project\Support Files-Bridge Design Project\Language\English\Art_Local\measuring chart.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0100" y="459475"/>
            <a:ext cx="3475641" cy="268667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ijutras\Documents\.EDU Curriculum\Bridge Design Project\Support Files-Bridge Design Project\Language\English\Art_Local\construction_guide_pdf.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275"/>
          <a:stretch/>
        </p:blipFill>
        <p:spPr bwMode="auto">
          <a:xfrm>
            <a:off x="2267701" y="2494940"/>
            <a:ext cx="2907804" cy="19188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4"/>
          <p:cNvSpPr>
            <a:spLocks noGrp="1" noChangeArrowheads="1"/>
          </p:cNvSpPr>
          <p:nvPr>
            <p:ph type="title"/>
          </p:nvPr>
        </p:nvSpPr>
        <p:spPr/>
        <p:txBody>
          <a:bodyPr/>
          <a:lstStyle/>
          <a:p>
            <a:r>
              <a:rPr lang="ja-JP" smtClean="0"/>
              <a:t>ストラクチャの構築</a:t>
            </a:r>
            <a:endParaRPr lang="ja-JP"/>
          </a:p>
        </p:txBody>
      </p:sp>
      <p:sp>
        <p:nvSpPr>
          <p:cNvPr id="100354" name="Rectangle 5"/>
          <p:cNvSpPr>
            <a:spLocks noGrp="1" noChangeArrowheads="1"/>
          </p:cNvSpPr>
          <p:nvPr>
            <p:ph sz="quarter" idx="15"/>
          </p:nvPr>
        </p:nvSpPr>
        <p:spPr>
          <a:xfrm>
            <a:off x="719139" y="1337701"/>
            <a:ext cx="4006482" cy="2768220"/>
          </a:xfrm>
        </p:spPr>
        <p:txBody>
          <a:bodyPr/>
          <a:lstStyle/>
          <a:p>
            <a:pPr algn="just"/>
            <a:r>
              <a:rPr lang="ja-JP" smtClean="0"/>
              <a:t>1/8" x 1/8" x 24"のバルサ材、糊とカッターを配布します。</a:t>
            </a:r>
          </a:p>
          <a:p>
            <a:pPr algn="just"/>
            <a:r>
              <a:rPr lang="ja-JP" smtClean="0"/>
              <a:t>指示に従って、切断、糊付け、ストラクチャの組み立てを行います。</a:t>
            </a:r>
            <a:endParaRPr lang="ja-JP"/>
          </a:p>
        </p:txBody>
      </p:sp>
      <p:pic>
        <p:nvPicPr>
          <p:cNvPr id="7" name="Picture 7" descr="partial_bridge_1"/>
          <p:cNvPicPr>
            <a:picLocks noChangeAspect="1" noChangeArrowheads="1"/>
          </p:cNvPicPr>
          <p:nvPr/>
        </p:nvPicPr>
        <p:blipFill>
          <a:blip r:embed="rId2" cstate="print"/>
          <a:srcRect/>
          <a:stretch>
            <a:fillRect/>
          </a:stretch>
        </p:blipFill>
        <p:spPr bwMode="auto">
          <a:xfrm>
            <a:off x="5224885" y="1028700"/>
            <a:ext cx="3487473" cy="26183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2"/>
          <p:cNvSpPr>
            <a:spLocks noGrp="1" noChangeArrowheads="1"/>
          </p:cNvSpPr>
          <p:nvPr>
            <p:ph type="title"/>
          </p:nvPr>
        </p:nvSpPr>
        <p:spPr>
          <a:xfrm>
            <a:off x="719572" y="361747"/>
            <a:ext cx="8230598" cy="374073"/>
          </a:xfrm>
        </p:spPr>
        <p:txBody>
          <a:bodyPr/>
          <a:lstStyle/>
          <a:p>
            <a:r>
              <a:rPr lang="ja-JP" smtClean="0"/>
              <a:t>ストラクチャのテスト</a:t>
            </a:r>
            <a:r>
              <a:rPr lang="es-ES" altLang="ja-JP" smtClean="0"/>
              <a:t/>
            </a:r>
            <a:br>
              <a:rPr lang="es-ES" altLang="ja-JP" smtClean="0"/>
            </a:br>
            <a:r>
              <a:rPr lang="ja-JP" smtClean="0"/>
              <a:t>（セットアップ）</a:t>
            </a:r>
            <a:endParaRPr lang="ja-JP"/>
          </a:p>
        </p:txBody>
      </p:sp>
      <p:sp>
        <p:nvSpPr>
          <p:cNvPr id="101378" name="Rectangle 4"/>
          <p:cNvSpPr>
            <a:spLocks noGrp="1" noChangeArrowheads="1"/>
          </p:cNvSpPr>
          <p:nvPr>
            <p:ph sz="quarter" idx="15"/>
          </p:nvPr>
        </p:nvSpPr>
        <p:spPr>
          <a:xfrm>
            <a:off x="719139" y="1337701"/>
            <a:ext cx="5235442" cy="2768220"/>
          </a:xfrm>
        </p:spPr>
        <p:txBody>
          <a:bodyPr/>
          <a:lstStyle/>
          <a:p>
            <a:pPr marL="271463" indent="-271463" algn="just">
              <a:buFont typeface="+mj-lt"/>
              <a:buAutoNum type="arabicPeriod"/>
            </a:pPr>
            <a:r>
              <a:rPr lang="ja-JP" smtClean="0"/>
              <a:t>350mmのスパンになるように木びき台またはテーブルをセットします。</a:t>
            </a:r>
          </a:p>
          <a:p>
            <a:pPr marL="271463" indent="-271463" algn="just">
              <a:buFont typeface="+mj-lt"/>
              <a:buAutoNum type="arabicPeriod"/>
            </a:pPr>
            <a:r>
              <a:rPr lang="ja-JP" smtClean="0"/>
              <a:t>橋と荷重プレートを木びき台またはテーブルに掛けます。</a:t>
            </a:r>
          </a:p>
          <a:p>
            <a:pPr marL="271463" indent="-271463" algn="just">
              <a:buFont typeface="+mj-lt"/>
              <a:buAutoNum type="arabicPeriod"/>
            </a:pPr>
            <a:r>
              <a:rPr lang="ja-JP" smtClean="0"/>
              <a:t>必ず保護メガネを着用してください。</a:t>
            </a:r>
            <a:endParaRPr lang="ja-JP"/>
          </a:p>
        </p:txBody>
      </p:sp>
      <p:pic>
        <p:nvPicPr>
          <p:cNvPr id="9" name="Picture 10"/>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489842" y="2795597"/>
            <a:ext cx="1630624" cy="1696403"/>
          </a:xfrm>
          <a:prstGeom prst="rect">
            <a:avLst/>
          </a:prstGeom>
          <a:noFill/>
          <a:ln w="9525">
            <a:noFill/>
            <a:miter lim="800000"/>
            <a:headEnd/>
            <a:tailEnd/>
          </a:ln>
        </p:spPr>
      </p:pic>
      <p:pic>
        <p:nvPicPr>
          <p:cNvPr id="10" name="Picture 11" descr="setup_sawhorses_01"/>
          <p:cNvPicPr>
            <a:picLocks noChangeAspect="1" noChangeArrowheads="1"/>
          </p:cNvPicPr>
          <p:nvPr/>
        </p:nvPicPr>
        <p:blipFill>
          <a:blip r:embed="rId3" cstate="print"/>
          <a:srcRect/>
          <a:stretch>
            <a:fillRect/>
          </a:stretch>
        </p:blipFill>
        <p:spPr bwMode="auto">
          <a:xfrm>
            <a:off x="6500340" y="651500"/>
            <a:ext cx="2449830" cy="2141220"/>
          </a:xfrm>
          <a:prstGeom prst="rect">
            <a:avLst/>
          </a:prstGeom>
          <a:noFill/>
          <a:ln w="9525">
            <a:noFill/>
            <a:miter lim="800000"/>
            <a:headEnd/>
            <a:tailEnd/>
          </a:ln>
        </p:spPr>
      </p:pic>
      <p:pic>
        <p:nvPicPr>
          <p:cNvPr id="11" name="Picture 12" descr="goggles"/>
          <p:cNvPicPr>
            <a:picLocks noChangeAspect="1" noChangeArrowheads="1"/>
          </p:cNvPicPr>
          <p:nvPr/>
        </p:nvPicPr>
        <p:blipFill>
          <a:blip r:embed="rId4" cstate="print"/>
          <a:srcRect/>
          <a:stretch>
            <a:fillRect/>
          </a:stretch>
        </p:blipFill>
        <p:spPr bwMode="auto">
          <a:xfrm>
            <a:off x="3336925" y="3416660"/>
            <a:ext cx="1424940" cy="103936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2"/>
          <p:cNvSpPr>
            <a:spLocks noGrp="1" noChangeArrowheads="1"/>
          </p:cNvSpPr>
          <p:nvPr>
            <p:ph type="title"/>
          </p:nvPr>
        </p:nvSpPr>
        <p:spPr/>
        <p:txBody>
          <a:bodyPr/>
          <a:lstStyle/>
          <a:p>
            <a:r>
              <a:rPr lang="ja-JP" smtClean="0"/>
              <a:t>ストラクチャのテスト（テスト用おもり）</a:t>
            </a:r>
            <a:endParaRPr lang="ja-JP"/>
          </a:p>
        </p:txBody>
      </p:sp>
      <p:sp>
        <p:nvSpPr>
          <p:cNvPr id="102402" name="Rectangle 3"/>
          <p:cNvSpPr>
            <a:spLocks noGrp="1" noChangeArrowheads="1"/>
          </p:cNvSpPr>
          <p:nvPr>
            <p:ph sz="quarter" idx="15"/>
          </p:nvPr>
        </p:nvSpPr>
        <p:spPr>
          <a:xfrm>
            <a:off x="719138" y="1337701"/>
            <a:ext cx="5005011" cy="2768220"/>
          </a:xfrm>
        </p:spPr>
        <p:txBody>
          <a:bodyPr/>
          <a:lstStyle/>
          <a:p>
            <a:pPr marL="271463" indent="-271463" algn="just">
              <a:buFont typeface="+mj-lt"/>
              <a:buAutoNum type="arabicPeriod" startAt="4"/>
            </a:pPr>
            <a:r>
              <a:rPr lang="ja-JP" smtClean="0"/>
              <a:t>ワイヤーを取り付けた巾着袋またはバケツを使用します。</a:t>
            </a:r>
          </a:p>
          <a:p>
            <a:pPr marL="271463" indent="-271463" algn="just">
              <a:buFont typeface="+mj-lt"/>
              <a:buAutoNum type="arabicPeriod" startAt="4"/>
            </a:pPr>
            <a:r>
              <a:rPr lang="ja-JP" smtClean="0"/>
              <a:t>紐またはワイヤーを荷重プレートの穴に通して、吊します。</a:t>
            </a:r>
          </a:p>
          <a:p>
            <a:pPr marL="271463" indent="-271463" algn="just">
              <a:buFont typeface="+mj-lt"/>
              <a:buAutoNum type="arabicPeriod" startAt="4"/>
            </a:pPr>
            <a:r>
              <a:rPr lang="ja-JP" smtClean="0"/>
              <a:t>袋またはバケツにおもりを入れます。橋が壊れるまでおもりを増やしていきます。</a:t>
            </a:r>
            <a:endParaRPr lang="ja-JP"/>
          </a:p>
        </p:txBody>
      </p:sp>
      <p:pic>
        <p:nvPicPr>
          <p:cNvPr id="8" name="Picture 4" descr="bag_1"/>
          <p:cNvPicPr>
            <a:picLocks noChangeAspect="1" noChangeArrowheads="1"/>
          </p:cNvPicPr>
          <p:nvPr/>
        </p:nvPicPr>
        <p:blipFill>
          <a:blip r:embed="rId2" cstate="print"/>
          <a:srcRect/>
          <a:stretch>
            <a:fillRect/>
          </a:stretch>
        </p:blipFill>
        <p:spPr bwMode="auto">
          <a:xfrm>
            <a:off x="6122385" y="1028700"/>
            <a:ext cx="2174900" cy="1631871"/>
          </a:xfrm>
          <a:prstGeom prst="rect">
            <a:avLst/>
          </a:prstGeom>
          <a:noFill/>
          <a:ln w="9525">
            <a:noFill/>
            <a:miter lim="800000"/>
            <a:headEnd/>
            <a:tailEnd/>
          </a:ln>
        </p:spPr>
      </p:pic>
      <p:pic>
        <p:nvPicPr>
          <p:cNvPr id="9" name="Picture 5" descr="bucket_5"/>
          <p:cNvPicPr>
            <a:picLocks noChangeAspect="1" noChangeArrowheads="1"/>
          </p:cNvPicPr>
          <p:nvPr/>
        </p:nvPicPr>
        <p:blipFill>
          <a:blip r:embed="rId3" cstate="print"/>
          <a:srcRect/>
          <a:stretch>
            <a:fillRect/>
          </a:stretch>
        </p:blipFill>
        <p:spPr bwMode="auto">
          <a:xfrm>
            <a:off x="6111424" y="2763775"/>
            <a:ext cx="2174900" cy="163187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p:txBody>
          <a:bodyPr/>
          <a:lstStyle/>
          <a:p>
            <a:r>
              <a:rPr lang="ja-JP" smtClean="0"/>
              <a:t>9 - 溶接プロファイルと構造部材</a:t>
            </a:r>
            <a:endParaRPr lang="ja-JP"/>
          </a:p>
        </p:txBody>
      </p:sp>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4"/>
          <p:cNvSpPr>
            <a:spLocks noGrp="1" noChangeArrowheads="1"/>
          </p:cNvSpPr>
          <p:nvPr>
            <p:ph type="title"/>
          </p:nvPr>
        </p:nvSpPr>
        <p:spPr/>
        <p:txBody>
          <a:bodyPr/>
          <a:lstStyle/>
          <a:p>
            <a:r>
              <a:rPr lang="ja-JP" smtClean="0"/>
              <a:t>溶接プロファイル</a:t>
            </a:r>
            <a:endParaRPr lang="ja-JP"/>
          </a:p>
        </p:txBody>
      </p:sp>
      <p:sp>
        <p:nvSpPr>
          <p:cNvPr id="104450" name="Rectangle 5"/>
          <p:cNvSpPr>
            <a:spLocks noGrp="1" noChangeArrowheads="1"/>
          </p:cNvSpPr>
          <p:nvPr>
            <p:ph sz="quarter" idx="15"/>
          </p:nvPr>
        </p:nvSpPr>
        <p:spPr>
          <a:xfrm>
            <a:off x="719139" y="879561"/>
            <a:ext cx="4083292" cy="3684501"/>
          </a:xfrm>
        </p:spPr>
        <p:txBody>
          <a:bodyPr>
            <a:normAutofit fontScale="92500" lnSpcReduction="20000"/>
          </a:bodyPr>
          <a:lstStyle/>
          <a:p>
            <a:pPr algn="just">
              <a:lnSpc>
                <a:spcPct val="110000"/>
              </a:lnSpc>
            </a:pPr>
            <a:r>
              <a:rPr lang="ja-JP" smtClean="0"/>
              <a:t>ライブラリ フィーチャーとして保存された2Dスケッチ。</a:t>
            </a:r>
          </a:p>
          <a:p>
            <a:pPr algn="just">
              <a:lnSpc>
                <a:spcPct val="110000"/>
              </a:lnSpc>
            </a:pPr>
            <a:r>
              <a:rPr lang="ja-JP" smtClean="0"/>
              <a:t>メインの</a:t>
            </a:r>
            <a:r>
              <a:rPr lang="ja-JP" u="sng" smtClean="0"/>
              <a:t>溶接プロファイル</a:t>
            </a:r>
            <a:r>
              <a:rPr lang="ja-JP" smtClean="0"/>
              <a:t>（</a:t>
            </a:r>
            <a:r>
              <a:rPr lang="ja-JP" i="1" smtClean="0"/>
              <a:t>weldment profiles</a:t>
            </a:r>
            <a:r>
              <a:rPr lang="ja-JP" smtClean="0"/>
              <a:t>）フォルダの下のフォルダに配置する必要があります。</a:t>
            </a:r>
          </a:p>
          <a:p>
            <a:pPr algn="just">
              <a:lnSpc>
                <a:spcPct val="110000"/>
              </a:lnSpc>
            </a:pPr>
            <a:r>
              <a:rPr lang="ja-JP" smtClean="0"/>
              <a:t>デフォルトの溶接プロファイルは、構造用の鋼鉄形状です。</a:t>
            </a:r>
          </a:p>
          <a:p>
            <a:pPr algn="just">
              <a:lnSpc>
                <a:spcPct val="110000"/>
              </a:lnSpc>
            </a:pPr>
            <a:r>
              <a:rPr lang="ja-JP" smtClean="0"/>
              <a:t>一般目的の溶接プロファイルは、何らかの配置オプションで端点または点を持つ必要があります（デフォルトのタイプを参照）。</a:t>
            </a:r>
            <a:endParaRPr lang="ja-JP"/>
          </a:p>
        </p:txBody>
      </p:sp>
      <p:pic>
        <p:nvPicPr>
          <p:cNvPr id="14" name="Picture 2" descr="J:\Bridge Design Project\Support Files-Bridge Design Project\Art\Weldments_32A.tif"/>
          <p:cNvPicPr>
            <a:picLocks noChangeAspect="1" noChangeArrowheads="1"/>
          </p:cNvPicPr>
          <p:nvPr/>
        </p:nvPicPr>
        <p:blipFill>
          <a:blip r:embed="rId2" cstate="print"/>
          <a:srcRect/>
          <a:stretch>
            <a:fillRect/>
          </a:stretch>
        </p:blipFill>
        <p:spPr bwMode="auto">
          <a:xfrm>
            <a:off x="5141614" y="806054"/>
            <a:ext cx="736156" cy="955631"/>
          </a:xfrm>
          <a:prstGeom prst="rect">
            <a:avLst/>
          </a:prstGeom>
          <a:noFill/>
          <a:ln w="9525">
            <a:noFill/>
            <a:miter lim="800000"/>
            <a:headEnd/>
            <a:tailEnd/>
          </a:ln>
        </p:spPr>
      </p:pic>
      <p:pic>
        <p:nvPicPr>
          <p:cNvPr id="15" name="Picture 3" descr="J:\Bridge Design Project\Support Files-Bridge Design Project\Art\Weldments_32B.tif"/>
          <p:cNvPicPr>
            <a:picLocks noChangeAspect="1" noChangeArrowheads="1"/>
          </p:cNvPicPr>
          <p:nvPr/>
        </p:nvPicPr>
        <p:blipFill>
          <a:blip r:embed="rId3" cstate="print"/>
          <a:srcRect/>
          <a:stretch>
            <a:fillRect/>
          </a:stretch>
        </p:blipFill>
        <p:spPr bwMode="auto">
          <a:xfrm>
            <a:off x="6079840" y="806053"/>
            <a:ext cx="676715" cy="928196"/>
          </a:xfrm>
          <a:prstGeom prst="rect">
            <a:avLst/>
          </a:prstGeom>
          <a:noFill/>
          <a:ln w="9525">
            <a:noFill/>
            <a:miter lim="800000"/>
            <a:headEnd/>
            <a:tailEnd/>
          </a:ln>
        </p:spPr>
      </p:pic>
      <p:pic>
        <p:nvPicPr>
          <p:cNvPr id="16" name="Picture 4" descr="J:\Bridge Design Project\Support Files-Bridge Design Project\Art\Weldments_32C.tif"/>
          <p:cNvPicPr>
            <a:picLocks noChangeAspect="1" noChangeArrowheads="1"/>
          </p:cNvPicPr>
          <p:nvPr/>
        </p:nvPicPr>
        <p:blipFill>
          <a:blip r:embed="rId4" cstate="print"/>
          <a:srcRect/>
          <a:stretch>
            <a:fillRect/>
          </a:stretch>
        </p:blipFill>
        <p:spPr bwMode="auto">
          <a:xfrm>
            <a:off x="6958625" y="931069"/>
            <a:ext cx="827604" cy="818459"/>
          </a:xfrm>
          <a:prstGeom prst="rect">
            <a:avLst/>
          </a:prstGeom>
          <a:noFill/>
          <a:ln w="9525">
            <a:noFill/>
            <a:miter lim="800000"/>
            <a:headEnd/>
            <a:tailEnd/>
          </a:ln>
        </p:spPr>
      </p:pic>
      <p:pic>
        <p:nvPicPr>
          <p:cNvPr id="17" name="Picture 5" descr="J:\Bridge Design Project\Support Files-Bridge Design Project\Art\Weldments_32D.tif"/>
          <p:cNvPicPr>
            <a:picLocks noChangeAspect="1" noChangeArrowheads="1"/>
          </p:cNvPicPr>
          <p:nvPr/>
        </p:nvPicPr>
        <p:blipFill>
          <a:blip r:embed="rId5" cstate="print"/>
          <a:srcRect/>
          <a:stretch>
            <a:fillRect/>
          </a:stretch>
        </p:blipFill>
        <p:spPr bwMode="auto">
          <a:xfrm>
            <a:off x="5148075" y="1831181"/>
            <a:ext cx="333785" cy="800169"/>
          </a:xfrm>
          <a:prstGeom prst="rect">
            <a:avLst/>
          </a:prstGeom>
          <a:noFill/>
          <a:ln w="9525">
            <a:noFill/>
            <a:miter lim="800000"/>
            <a:headEnd/>
            <a:tailEnd/>
          </a:ln>
        </p:spPr>
      </p:pic>
      <p:pic>
        <p:nvPicPr>
          <p:cNvPr id="18" name="Picture 6" descr="J:\Bridge Design Project\Support Files-Bridge Design Project\Art\Weldments_32E.tif"/>
          <p:cNvPicPr>
            <a:picLocks noChangeAspect="1" noChangeArrowheads="1"/>
          </p:cNvPicPr>
          <p:nvPr/>
        </p:nvPicPr>
        <p:blipFill>
          <a:blip r:embed="rId6" cstate="print"/>
          <a:srcRect/>
          <a:stretch>
            <a:fillRect/>
          </a:stretch>
        </p:blipFill>
        <p:spPr bwMode="auto">
          <a:xfrm>
            <a:off x="6124133" y="1790700"/>
            <a:ext cx="512108" cy="809315"/>
          </a:xfrm>
          <a:prstGeom prst="rect">
            <a:avLst/>
          </a:prstGeom>
          <a:noFill/>
          <a:ln w="9525">
            <a:noFill/>
            <a:miter lim="800000"/>
            <a:headEnd/>
            <a:tailEnd/>
          </a:ln>
        </p:spPr>
      </p:pic>
      <p:pic>
        <p:nvPicPr>
          <p:cNvPr id="19" name="Picture 7" descr="J:\Bridge Design Project\Support Files-Bridge Design Project\Art\Weldments_32F.tif"/>
          <p:cNvPicPr>
            <a:picLocks noChangeAspect="1" noChangeArrowheads="1"/>
          </p:cNvPicPr>
          <p:nvPr/>
        </p:nvPicPr>
        <p:blipFill>
          <a:blip r:embed="rId7" cstate="print"/>
          <a:srcRect/>
          <a:stretch>
            <a:fillRect/>
          </a:stretch>
        </p:blipFill>
        <p:spPr bwMode="auto">
          <a:xfrm>
            <a:off x="7988300" y="946546"/>
            <a:ext cx="777308" cy="786452"/>
          </a:xfrm>
          <a:prstGeom prst="rect">
            <a:avLst/>
          </a:prstGeom>
          <a:noFill/>
          <a:ln w="9525">
            <a:noFill/>
            <a:miter lim="800000"/>
            <a:headEnd/>
            <a:tailEnd/>
          </a:ln>
        </p:spPr>
      </p:pic>
      <p:pic>
        <p:nvPicPr>
          <p:cNvPr id="20" name="Picture 8" descr="J:\Bridge Design Project\Support Files-Bridge Design Project\Art\additional_profile_01.tif"/>
          <p:cNvPicPr>
            <a:picLocks noChangeAspect="1" noChangeArrowheads="1"/>
          </p:cNvPicPr>
          <p:nvPr/>
        </p:nvPicPr>
        <p:blipFill>
          <a:blip r:embed="rId8" cstate="print"/>
          <a:srcRect/>
          <a:stretch>
            <a:fillRect/>
          </a:stretch>
        </p:blipFill>
        <p:spPr bwMode="auto">
          <a:xfrm>
            <a:off x="7278515" y="1808560"/>
            <a:ext cx="1518035" cy="772735"/>
          </a:xfrm>
          <a:prstGeom prst="rect">
            <a:avLst/>
          </a:prstGeom>
          <a:noFill/>
          <a:ln w="9525">
            <a:noFill/>
            <a:miter lim="800000"/>
            <a:headEnd/>
            <a:tailEnd/>
          </a:ln>
        </p:spPr>
      </p:pic>
      <p:pic>
        <p:nvPicPr>
          <p:cNvPr id="21" name="Picture 9" descr="C:\Temp\1-19-2012 10-00-36 AM.tif"/>
          <p:cNvPicPr>
            <a:picLocks noChangeAspect="1" noChangeArrowheads="1"/>
          </p:cNvPicPr>
          <p:nvPr/>
        </p:nvPicPr>
        <p:blipFill>
          <a:blip r:embed="rId9" cstate="print"/>
          <a:srcRect/>
          <a:stretch>
            <a:fillRect/>
          </a:stretch>
        </p:blipFill>
        <p:spPr bwMode="auto">
          <a:xfrm>
            <a:off x="5915026" y="2725370"/>
            <a:ext cx="1744583" cy="177189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4"/>
          <p:cNvSpPr>
            <a:spLocks noGrp="1" noChangeArrowheads="1"/>
          </p:cNvSpPr>
          <p:nvPr>
            <p:ph type="title"/>
          </p:nvPr>
        </p:nvSpPr>
        <p:spPr/>
        <p:txBody>
          <a:bodyPr/>
          <a:lstStyle/>
          <a:p>
            <a:r>
              <a:rPr lang="ja-JP" smtClean="0"/>
              <a:t>鋼材レイアウト</a:t>
            </a:r>
            <a:endParaRPr lang="ja-JP"/>
          </a:p>
        </p:txBody>
      </p:sp>
      <p:sp>
        <p:nvSpPr>
          <p:cNvPr id="105474" name="Rectangle 5"/>
          <p:cNvSpPr>
            <a:spLocks noGrp="1" noChangeArrowheads="1"/>
          </p:cNvSpPr>
          <p:nvPr>
            <p:ph sz="quarter" idx="15"/>
          </p:nvPr>
        </p:nvSpPr>
        <p:spPr>
          <a:xfrm>
            <a:off x="719139" y="1047038"/>
            <a:ext cx="4198506" cy="3349546"/>
          </a:xfrm>
        </p:spPr>
        <p:txBody>
          <a:bodyPr/>
          <a:lstStyle/>
          <a:p>
            <a:pPr algn="just"/>
            <a:r>
              <a:rPr lang="ja-JP" smtClean="0"/>
              <a:t>溶接プロファイルの位置およびサイズを定義する2Dまたは3Dスケッチ。</a:t>
            </a:r>
          </a:p>
          <a:p>
            <a:pPr algn="just"/>
            <a:r>
              <a:rPr lang="ja-JP" smtClean="0"/>
              <a:t>構造部材の間のトリミングはグループを使用するか、溶接を作成した後の追加作業で行い</a:t>
            </a:r>
            <a:r>
              <a:rPr lang="es-ES" altLang="ja-JP" smtClean="0"/>
              <a:t/>
            </a:r>
            <a:br>
              <a:rPr lang="es-ES" altLang="ja-JP" smtClean="0"/>
            </a:br>
            <a:r>
              <a:rPr lang="ja-JP" smtClean="0"/>
              <a:t>ます。</a:t>
            </a:r>
          </a:p>
          <a:p>
            <a:pPr algn="just"/>
            <a:r>
              <a:rPr lang="ja-JP" smtClean="0"/>
              <a:t>複数の溶接プロファイル タイプを使用して同じ溶接に構造部材を定義できます。</a:t>
            </a:r>
            <a:endParaRPr lang="ja-JP"/>
          </a:p>
        </p:txBody>
      </p:sp>
      <p:pic>
        <p:nvPicPr>
          <p:cNvPr id="7"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93720" y="1198119"/>
            <a:ext cx="2649945" cy="3061143"/>
          </a:xfrm>
          <a:prstGeom prst="rect">
            <a:avLst/>
          </a:prstGeom>
          <a:noFill/>
          <a:ln>
            <a:noFill/>
          </a:ln>
          <a:effectLst>
            <a:glow rad="127000">
              <a:schemeClr val="accent1">
                <a:alpha val="0"/>
              </a:schemeClr>
            </a:glow>
          </a:effectLst>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4"/>
          <p:cNvSpPr>
            <a:spLocks noGrp="1" noChangeArrowheads="1"/>
          </p:cNvSpPr>
          <p:nvPr>
            <p:ph type="title"/>
          </p:nvPr>
        </p:nvSpPr>
        <p:spPr/>
        <p:txBody>
          <a:bodyPr/>
          <a:lstStyle/>
          <a:p>
            <a:r>
              <a:rPr lang="ja-JP" smtClean="0"/>
              <a:t>スパンが長い場合</a:t>
            </a:r>
            <a:endParaRPr lang="ja-JP"/>
          </a:p>
        </p:txBody>
      </p:sp>
      <p:sp>
        <p:nvSpPr>
          <p:cNvPr id="62471" name="Rectangle 5"/>
          <p:cNvSpPr>
            <a:spLocks noGrp="1" noChangeArrowheads="1"/>
          </p:cNvSpPr>
          <p:nvPr>
            <p:ph sz="quarter" idx="15"/>
          </p:nvPr>
        </p:nvSpPr>
        <p:spPr>
          <a:xfrm>
            <a:off x="719572" y="879561"/>
            <a:ext cx="2295772" cy="3684501"/>
          </a:xfrm>
        </p:spPr>
        <p:txBody>
          <a:bodyPr/>
          <a:lstStyle/>
          <a:p>
            <a:pPr algn="just"/>
            <a:r>
              <a:rPr lang="ja-JP" smtClean="0"/>
              <a:t>スパンが長い場合は、トラス構造物を複数回反復させることができます。</a:t>
            </a:r>
            <a:endParaRPr lang="ja-JP"/>
          </a:p>
        </p:txBody>
      </p:sp>
      <p:pic>
        <p:nvPicPr>
          <p:cNvPr id="10" name="Picture 9" descr="truss_picture_8"/>
          <p:cNvPicPr>
            <a:picLocks noChangeAspect="1" noChangeArrowheads="1"/>
          </p:cNvPicPr>
          <p:nvPr/>
        </p:nvPicPr>
        <p:blipFill>
          <a:blip r:embed="rId2" cstate="print"/>
          <a:srcRect/>
          <a:stretch>
            <a:fillRect/>
          </a:stretch>
        </p:blipFill>
        <p:spPr bwMode="auto">
          <a:xfrm>
            <a:off x="4404535" y="1918865"/>
            <a:ext cx="4507230" cy="2560320"/>
          </a:xfrm>
          <a:prstGeom prst="rect">
            <a:avLst/>
          </a:prstGeom>
          <a:noFill/>
          <a:ln w="9525">
            <a:noFill/>
            <a:miter lim="800000"/>
            <a:headEnd/>
            <a:tailEnd/>
          </a:ln>
        </p:spPr>
      </p:pic>
      <p:pic>
        <p:nvPicPr>
          <p:cNvPr id="11" name="Picture 7" descr="truss_picture_11"/>
          <p:cNvPicPr>
            <a:picLocks noChangeAspect="1" noChangeArrowheads="1"/>
          </p:cNvPicPr>
          <p:nvPr/>
        </p:nvPicPr>
        <p:blipFill>
          <a:blip r:embed="rId3" cstate="print"/>
          <a:srcRect/>
          <a:stretch>
            <a:fillRect/>
          </a:stretch>
        </p:blipFill>
        <p:spPr bwMode="auto">
          <a:xfrm>
            <a:off x="3296800" y="862317"/>
            <a:ext cx="2619375" cy="1747838"/>
          </a:xfrm>
          <a:prstGeom prst="rect">
            <a:avLst/>
          </a:prstGeom>
          <a:noFill/>
          <a:ln w="9525">
            <a:noFill/>
            <a:miter lim="800000"/>
            <a:headEnd/>
            <a:tailEnd/>
          </a:ln>
        </p:spPr>
      </p:pic>
      <p:pic>
        <p:nvPicPr>
          <p:cNvPr id="12" name="Picture 8" descr="truss_picture_7"/>
          <p:cNvPicPr>
            <a:picLocks noChangeAspect="1" noChangeArrowheads="1"/>
          </p:cNvPicPr>
          <p:nvPr/>
        </p:nvPicPr>
        <p:blipFill>
          <a:blip r:embed="rId4" cstate="print"/>
          <a:srcRect/>
          <a:stretch>
            <a:fillRect/>
          </a:stretch>
        </p:blipFill>
        <p:spPr bwMode="auto">
          <a:xfrm>
            <a:off x="1455925" y="2648560"/>
            <a:ext cx="2540000" cy="1823720"/>
          </a:xfrm>
          <a:prstGeom prst="rect">
            <a:avLst/>
          </a:prstGeom>
          <a:noFill/>
          <a:ln w="9525">
            <a:noFill/>
            <a:miter lim="800000"/>
            <a:headEnd/>
            <a:tailEnd/>
          </a:ln>
        </p:spPr>
      </p:pic>
      <p:pic>
        <p:nvPicPr>
          <p:cNvPr id="13" name="Picture 10" descr="truss_picture_9"/>
          <p:cNvPicPr>
            <a:picLocks noChangeAspect="1" noChangeArrowheads="1"/>
          </p:cNvPicPr>
          <p:nvPr/>
        </p:nvPicPr>
        <p:blipFill>
          <a:blip r:embed="rId5" cstate="print"/>
          <a:srcRect/>
          <a:stretch>
            <a:fillRect/>
          </a:stretch>
        </p:blipFill>
        <p:spPr bwMode="auto">
          <a:xfrm>
            <a:off x="6185010" y="677568"/>
            <a:ext cx="2173986" cy="1433322"/>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r>
              <a:rPr lang="ja-JP" smtClean="0"/>
              <a:t>トラスの種類</a:t>
            </a:r>
            <a:endParaRPr lang="ja-JP"/>
          </a:p>
        </p:txBody>
      </p:sp>
      <p:sp>
        <p:nvSpPr>
          <p:cNvPr id="63490" name="Rectangle 3"/>
          <p:cNvSpPr>
            <a:spLocks noGrp="1" noChangeArrowheads="1"/>
          </p:cNvSpPr>
          <p:nvPr>
            <p:ph sz="quarter" idx="15"/>
          </p:nvPr>
        </p:nvSpPr>
        <p:spPr>
          <a:xfrm>
            <a:off x="719572" y="1415893"/>
            <a:ext cx="4812553" cy="2998256"/>
          </a:xfrm>
        </p:spPr>
        <p:txBody>
          <a:bodyPr/>
          <a:lstStyle/>
          <a:p>
            <a:pPr algn="just"/>
            <a:r>
              <a:rPr lang="ja-JP" smtClean="0"/>
              <a:t>右に示している</a:t>
            </a:r>
            <a:r>
              <a:rPr lang="ja-JP" i="1" smtClean="0"/>
              <a:t>Warren</a:t>
            </a:r>
            <a:r>
              <a:rPr lang="ja-JP" smtClean="0"/>
              <a:t>トラスは、最もシンプルで且つ、経済的なタイプの1つです。これは上下逆でも使用でき、この場合は、垂直部材を追加します。</a:t>
            </a:r>
            <a:endParaRPr lang="ja-JP"/>
          </a:p>
        </p:txBody>
      </p:sp>
      <p:pic>
        <p:nvPicPr>
          <p:cNvPr id="9" name="Picture 4" descr="warren1"/>
          <p:cNvPicPr>
            <a:picLocks noChangeAspect="1" noChangeArrowheads="1"/>
          </p:cNvPicPr>
          <p:nvPr/>
        </p:nvPicPr>
        <p:blipFill>
          <a:blip r:embed="rId2" cstate="print"/>
          <a:srcRect/>
          <a:stretch>
            <a:fillRect/>
          </a:stretch>
        </p:blipFill>
        <p:spPr bwMode="auto">
          <a:xfrm>
            <a:off x="5937167" y="957261"/>
            <a:ext cx="2286000" cy="762000"/>
          </a:xfrm>
          <a:prstGeom prst="rect">
            <a:avLst/>
          </a:prstGeom>
          <a:noFill/>
          <a:ln w="9525">
            <a:noFill/>
            <a:miter lim="800000"/>
            <a:headEnd/>
            <a:tailEnd/>
          </a:ln>
        </p:spPr>
      </p:pic>
      <p:pic>
        <p:nvPicPr>
          <p:cNvPr id="10" name="Picture 5" descr="warren_reversed"/>
          <p:cNvPicPr>
            <a:picLocks noChangeAspect="1" noChangeArrowheads="1"/>
          </p:cNvPicPr>
          <p:nvPr/>
        </p:nvPicPr>
        <p:blipFill>
          <a:blip r:embed="rId3" cstate="print"/>
          <a:srcRect/>
          <a:stretch>
            <a:fillRect/>
          </a:stretch>
        </p:blipFill>
        <p:spPr bwMode="auto">
          <a:xfrm>
            <a:off x="5937167" y="1789509"/>
            <a:ext cx="2286000" cy="762000"/>
          </a:xfrm>
          <a:prstGeom prst="rect">
            <a:avLst/>
          </a:prstGeom>
          <a:noFill/>
          <a:ln w="9525">
            <a:noFill/>
            <a:miter lim="800000"/>
            <a:headEnd/>
            <a:tailEnd/>
          </a:ln>
        </p:spPr>
      </p:pic>
      <p:pic>
        <p:nvPicPr>
          <p:cNvPr id="11" name="Picture 6" descr="truss_picture_10"/>
          <p:cNvPicPr>
            <a:picLocks noChangeAspect="1" noChangeArrowheads="1"/>
          </p:cNvPicPr>
          <p:nvPr/>
        </p:nvPicPr>
        <p:blipFill>
          <a:blip r:embed="rId4" cstate="print"/>
          <a:srcRect/>
          <a:stretch>
            <a:fillRect/>
          </a:stretch>
        </p:blipFill>
        <p:spPr bwMode="auto">
          <a:xfrm>
            <a:off x="5800960" y="2704805"/>
            <a:ext cx="2558415" cy="17487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4"/>
          <p:cNvSpPr>
            <a:spLocks noGrp="1" noChangeArrowheads="1"/>
          </p:cNvSpPr>
          <p:nvPr>
            <p:ph type="title"/>
          </p:nvPr>
        </p:nvSpPr>
        <p:spPr/>
        <p:txBody>
          <a:bodyPr/>
          <a:lstStyle/>
          <a:p>
            <a:r>
              <a:rPr lang="ja-JP" smtClean="0"/>
              <a:t>トラスの種類（続き）</a:t>
            </a:r>
            <a:endParaRPr lang="ja-JP"/>
          </a:p>
        </p:txBody>
      </p:sp>
      <p:sp>
        <p:nvSpPr>
          <p:cNvPr id="64514" name="Rectangle 5"/>
          <p:cNvSpPr>
            <a:spLocks noGrp="1" noChangeArrowheads="1"/>
          </p:cNvSpPr>
          <p:nvPr>
            <p:ph sz="quarter" idx="15"/>
          </p:nvPr>
        </p:nvSpPr>
        <p:spPr>
          <a:xfrm>
            <a:off x="719572" y="1381195"/>
            <a:ext cx="4198073" cy="3182867"/>
          </a:xfrm>
        </p:spPr>
        <p:txBody>
          <a:bodyPr/>
          <a:lstStyle/>
          <a:p>
            <a:pPr algn="just"/>
            <a:r>
              <a:rPr lang="ja-JP" i="1" smtClean="0"/>
              <a:t>Pratt</a:t>
            </a:r>
            <a:r>
              <a:rPr lang="ja-JP" smtClean="0"/>
              <a:t>（上図）</a:t>
            </a:r>
            <a:r>
              <a:rPr lang="ja-JP" i="1" smtClean="0"/>
              <a:t>Howe</a:t>
            </a:r>
            <a:r>
              <a:rPr lang="ja-JP" smtClean="0"/>
              <a:t>（下図）も一般的なタイプです。ここではPrattトラスに似たトラスを調べます。</a:t>
            </a:r>
            <a:endParaRPr lang="ja-JP"/>
          </a:p>
        </p:txBody>
      </p:sp>
      <p:pic>
        <p:nvPicPr>
          <p:cNvPr id="9" name="Picture 8" descr="howe"/>
          <p:cNvPicPr>
            <a:picLocks noChangeAspect="1" noChangeArrowheads="1"/>
          </p:cNvPicPr>
          <p:nvPr/>
        </p:nvPicPr>
        <p:blipFill>
          <a:blip r:embed="rId2" cstate="print"/>
          <a:srcRect/>
          <a:stretch>
            <a:fillRect/>
          </a:stretch>
        </p:blipFill>
        <p:spPr bwMode="auto">
          <a:xfrm>
            <a:off x="5571915" y="1600458"/>
            <a:ext cx="2286000" cy="762000"/>
          </a:xfrm>
          <a:prstGeom prst="rect">
            <a:avLst/>
          </a:prstGeom>
          <a:noFill/>
          <a:ln w="9525">
            <a:noFill/>
            <a:miter lim="800000"/>
            <a:headEnd/>
            <a:tailEnd/>
          </a:ln>
        </p:spPr>
      </p:pic>
      <p:pic>
        <p:nvPicPr>
          <p:cNvPr id="10" name="Picture 9" descr="pratt"/>
          <p:cNvPicPr>
            <a:picLocks noChangeAspect="1" noChangeArrowheads="1"/>
          </p:cNvPicPr>
          <p:nvPr/>
        </p:nvPicPr>
        <p:blipFill>
          <a:blip r:embed="rId3" cstate="print"/>
          <a:srcRect/>
          <a:stretch>
            <a:fillRect/>
          </a:stretch>
        </p:blipFill>
        <p:spPr bwMode="auto">
          <a:xfrm>
            <a:off x="5571915" y="805120"/>
            <a:ext cx="2286000" cy="762000"/>
          </a:xfrm>
          <a:prstGeom prst="rect">
            <a:avLst/>
          </a:prstGeom>
          <a:noFill/>
          <a:ln w="9525">
            <a:noFill/>
            <a:miter lim="800000"/>
            <a:headEnd/>
            <a:tailEnd/>
          </a:ln>
        </p:spPr>
      </p:pic>
      <p:pic>
        <p:nvPicPr>
          <p:cNvPr id="11" name="Picture 12" descr="truss_picture_5"/>
          <p:cNvPicPr>
            <a:picLocks noChangeAspect="1" noChangeArrowheads="1"/>
          </p:cNvPicPr>
          <p:nvPr/>
        </p:nvPicPr>
        <p:blipFill>
          <a:blip r:embed="rId4" cstate="print"/>
          <a:srcRect/>
          <a:stretch>
            <a:fillRect/>
          </a:stretch>
        </p:blipFill>
        <p:spPr bwMode="auto">
          <a:xfrm>
            <a:off x="5286165" y="2456535"/>
            <a:ext cx="2857500" cy="20193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4"/>
          <p:cNvSpPr>
            <a:spLocks noGrp="1" noChangeArrowheads="1"/>
          </p:cNvSpPr>
          <p:nvPr>
            <p:ph type="title"/>
          </p:nvPr>
        </p:nvSpPr>
        <p:spPr/>
        <p:txBody>
          <a:bodyPr/>
          <a:lstStyle/>
          <a:p>
            <a:r>
              <a:rPr lang="ja-JP" smtClean="0"/>
              <a:t>トラス壁</a:t>
            </a:r>
            <a:endParaRPr lang="ja-JP"/>
          </a:p>
        </p:txBody>
      </p:sp>
      <p:sp>
        <p:nvSpPr>
          <p:cNvPr id="65538" name="Rectangle 5"/>
          <p:cNvSpPr>
            <a:spLocks noGrp="1" noChangeArrowheads="1"/>
          </p:cNvSpPr>
          <p:nvPr>
            <p:ph sz="quarter" idx="15"/>
          </p:nvPr>
        </p:nvSpPr>
        <p:spPr>
          <a:xfrm>
            <a:off x="719573" y="1379233"/>
            <a:ext cx="3621998" cy="3033170"/>
          </a:xfrm>
        </p:spPr>
        <p:txBody>
          <a:bodyPr/>
          <a:lstStyle/>
          <a:p>
            <a:pPr algn="just"/>
            <a:r>
              <a:rPr lang="ja-JP" smtClean="0"/>
              <a:t>トラスの側面壁は、列車や自動車がトラスから落ちないようにする壁以上の役割を担っています</a:t>
            </a:r>
            <a:r>
              <a:rPr lang="ja-JP" altLang="es-ES" smtClean="0"/>
              <a:t>。</a:t>
            </a:r>
            <a:r>
              <a:rPr lang="ja-JP" smtClean="0"/>
              <a:t>列車などのトラスにかかる荷重を吸収し方向付けをするために使用されます。</a:t>
            </a:r>
            <a:endParaRPr lang="ja-JP"/>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3595" y="958740"/>
            <a:ext cx="4158812" cy="3384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4"/>
          <p:cNvSpPr>
            <a:spLocks noGrp="1" noChangeArrowheads="1"/>
          </p:cNvSpPr>
          <p:nvPr>
            <p:ph type="title"/>
          </p:nvPr>
        </p:nvSpPr>
        <p:spPr/>
        <p:txBody>
          <a:bodyPr/>
          <a:lstStyle/>
          <a:p>
            <a:r>
              <a:rPr lang="ja-JP" smtClean="0"/>
              <a:t>梁</a:t>
            </a:r>
            <a:endParaRPr lang="ja-JP"/>
          </a:p>
        </p:txBody>
      </p:sp>
      <p:sp>
        <p:nvSpPr>
          <p:cNvPr id="66562" name="Rectangle 5"/>
          <p:cNvSpPr>
            <a:spLocks noGrp="1" noChangeArrowheads="1"/>
          </p:cNvSpPr>
          <p:nvPr>
            <p:ph sz="quarter" idx="15"/>
          </p:nvPr>
        </p:nvSpPr>
        <p:spPr>
          <a:xfrm>
            <a:off x="719572" y="1337701"/>
            <a:ext cx="4044453" cy="2768220"/>
          </a:xfrm>
        </p:spPr>
        <p:txBody>
          <a:bodyPr/>
          <a:lstStyle/>
          <a:p>
            <a:pPr algn="just"/>
            <a:r>
              <a:rPr lang="ja-JP" smtClean="0"/>
              <a:t>トラスは、ボルト、溶接またはリベットで固定される梁でできています</a:t>
            </a:r>
            <a:r>
              <a:rPr lang="ja-JP" altLang="es-ES" smtClean="0"/>
              <a:t>。</a:t>
            </a:r>
            <a:r>
              <a:rPr lang="ja-JP" smtClean="0"/>
              <a:t>梁の一般的な例は、衣類を吊すために使用されるクローゼットの横棒です。</a:t>
            </a:r>
          </a:p>
          <a:p>
            <a:pPr algn="just"/>
            <a:r>
              <a:rPr lang="ja-JP" smtClean="0"/>
              <a:t>梁の断面は均一になっています</a:t>
            </a:r>
            <a:r>
              <a:rPr lang="ja-JP" altLang="es-ES" smtClean="0"/>
              <a:t>。</a:t>
            </a:r>
            <a:endParaRPr lang="ja-JP"/>
          </a:p>
        </p:txBody>
      </p:sp>
      <p:pic>
        <p:nvPicPr>
          <p:cNvPr id="7" name="Picture 2" descr="C:\Users\ijutras\Documents\.EDU Curriculum\Bridge Design Project\Support Files-Bridge Design Project\Art\steel_beams.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09670" y="1199204"/>
            <a:ext cx="3165467" cy="31654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3_3DS_SOLIDWORKS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3DS_PPTX_Corp + Brand_Template_06_2015.pptx" id="{F2600C52-DB9A-4C10-AE98-F52812B72B4A}" vid="{7241305C-3B1E-4B02-BF31-38B3A4260B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90C0CB-45BF-4E76-86B7-12C40617BFAA}">
  <ds:schemaRefs>
    <ds:schemaRef ds:uri="http://purl.org/dc/terms/"/>
    <ds:schemaRef ds:uri="http://purl.org/dc/elements/1.1/"/>
    <ds:schemaRef ds:uri="http://schemas.microsoft.com/office/2006/metadata/properties"/>
    <ds:schemaRef ds:uri="http://purl.org/dc/dcmitype/"/>
    <ds:schemaRef ds:uri="http://schemas.microsoft.com/office/2006/documentManagement/typ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3DS Corporate Template_2012</Template>
  <TotalTime>840</TotalTime>
  <Words>2963</Words>
  <Application>Microsoft Office PowerPoint</Application>
  <PresentationFormat>On-screen Show (16:9)</PresentationFormat>
  <Paragraphs>151</Paragraphs>
  <Slides>49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49</vt:i4>
      </vt:variant>
    </vt:vector>
  </HeadingPairs>
  <TitlesOfParts>
    <vt:vector size="58" baseType="lpstr">
      <vt:lpstr>MS Gothic</vt:lpstr>
      <vt:lpstr>3ds Condensed</vt:lpstr>
      <vt:lpstr>3ds Light</vt:lpstr>
      <vt:lpstr>Arial</vt:lpstr>
      <vt:lpstr>Arial Narrow</vt:lpstr>
      <vt:lpstr>Calibri</vt:lpstr>
      <vt:lpstr>Times New Roman</vt:lpstr>
      <vt:lpstr>Wingdings 3</vt:lpstr>
      <vt:lpstr>3_3DS_SOLIDWORKS Template_2015</vt:lpstr>
      <vt:lpstr>Bridge Design Project</vt:lpstr>
      <vt:lpstr>概要 - 前提条件</vt:lpstr>
      <vt:lpstr>1 - ストラクチャ設計</vt:lpstr>
      <vt:lpstr>トラストとは？</vt:lpstr>
      <vt:lpstr>スパンが長い場合</vt:lpstr>
      <vt:lpstr>トラスの種類</vt:lpstr>
      <vt:lpstr>トラスの種類（続き）</vt:lpstr>
      <vt:lpstr>トラス壁</vt:lpstr>
      <vt:lpstr>梁</vt:lpstr>
      <vt:lpstr>外部荷重</vt:lpstr>
      <vt:lpstr>曲げおよび変形</vt:lpstr>
      <vt:lpstr>引張りと圧縮</vt:lpstr>
      <vt:lpstr>応力</vt:lpstr>
      <vt:lpstr>降伏応力</vt:lpstr>
      <vt:lpstr>梁の強度</vt:lpstr>
      <vt:lpstr>断面形状 </vt:lpstr>
      <vt:lpstr>断面深さ</vt:lpstr>
      <vt:lpstr>面積の慣性モーメント</vt:lpstr>
      <vt:lpstr>材料</vt:lpstr>
      <vt:lpstr>鋼鉄梁</vt:lpstr>
      <vt:lpstr>クロス ブレース</vt:lpstr>
      <vt:lpstr>2 - 梁の計算の使用</vt:lpstr>
      <vt:lpstr>梁の計算</vt:lpstr>
      <vt:lpstr>3 - ストラクチャの解析</vt:lpstr>
      <vt:lpstr>分析段階</vt:lpstr>
      <vt:lpstr>設計サイクル</vt:lpstr>
      <vt:lpstr>拘束と外部荷重</vt:lpstr>
      <vt:lpstr>材料</vt:lpstr>
      <vt:lpstr>ジョイント</vt:lpstr>
      <vt:lpstr>拘束</vt:lpstr>
      <vt:lpstr>荷重条件</vt:lpstr>
      <vt:lpstr>メッシュ＆実行</vt:lpstr>
      <vt:lpstr>4 - 設計変更</vt:lpstr>
      <vt:lpstr>変更</vt:lpstr>
      <vt:lpstr>5 - アセンブリの使用</vt:lpstr>
      <vt:lpstr>衝突検知</vt:lpstr>
      <vt:lpstr>寸法の変更</vt:lpstr>
      <vt:lpstr>6 - ストラクチャの図面作成</vt:lpstr>
      <vt:lpstr>図面</vt:lpstr>
      <vt:lpstr>7 - レポートとeDrawings</vt:lpstr>
      <vt:lpstr>eDrawing</vt:lpstr>
      <vt:lpstr>8 - ストラクチャの構築とテスト</vt:lpstr>
      <vt:lpstr>作図補助</vt:lpstr>
      <vt:lpstr>ストラクチャの構築</vt:lpstr>
      <vt:lpstr>ストラクチャのテスト （セットアップ）</vt:lpstr>
      <vt:lpstr>ストラクチャのテスト（テスト用おもり）</vt:lpstr>
      <vt:lpstr>9 - 溶接プロファイルと構造部材</vt:lpstr>
      <vt:lpstr>溶接プロファイル</vt:lpstr>
      <vt:lpstr>鋼材レイアウト</vt:lpstr>
    </vt:vector>
  </TitlesOfParts>
  <Company>Solidworks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Dulce Pueyos Durán</cp:lastModifiedBy>
  <cp:revision>97</cp:revision>
  <dcterms:created xsi:type="dcterms:W3CDTF">2011-04-14T18:53:07Z</dcterms:created>
  <dcterms:modified xsi:type="dcterms:W3CDTF">2016-08-01T15:48:53Z</dcterms:modified>
</cp:coreProperties>
</file>