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4"/>
  </p:sldMasterIdLst>
  <p:notesMasterIdLst>
    <p:notesMasterId r:id="rId54"/>
  </p:notesMasterIdLst>
  <p:handoutMasterIdLst>
    <p:handoutMasterId r:id="rId55"/>
  </p:handoutMasterIdLst>
  <p:sldIdLst>
    <p:sldId id="267" r:id="rId5"/>
    <p:sldId id="268"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5F5F5F"/>
    <a:srgbClr val="000000"/>
    <a:srgbClr val="5B7F95"/>
    <a:srgbClr val="FA772E"/>
    <a:srgbClr val="F5800B"/>
    <a:srgbClr val="FAB406"/>
    <a:srgbClr val="F8C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00" autoAdjust="0"/>
    <p:restoredTop sz="94660"/>
  </p:normalViewPr>
  <p:slideViewPr>
    <p:cSldViewPr>
      <p:cViewPr>
        <p:scale>
          <a:sx n="100" d="100"/>
          <a:sy n="100" d="100"/>
        </p:scale>
        <p:origin x="-1986" y="-948"/>
      </p:cViewPr>
      <p:guideLst>
        <p:guide orient="horz" pos="410"/>
        <p:guide pos="654"/>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762" y="-96"/>
      </p:cViewPr>
      <p:guideLst>
        <p:guide orient="horz" pos="2880"/>
        <p:guide pos="2160"/>
      </p:guideLst>
    </p:cSldViewPr>
  </p:notesViewPr>
  <p:gridSpacing cx="38405" cy="38405"/>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B3A20E-89D6-444E-B05A-0A1B9ED53DEC}" type="doc">
      <dgm:prSet loTypeId="urn:microsoft.com/office/officeart/2005/8/layout/orgChart1" loCatId="hierarchy" qsTypeId="urn:microsoft.com/office/officeart/2005/8/quickstyle/simple1" qsCatId="simple" csTypeId="urn:microsoft.com/office/officeart/2005/8/colors/accent1_2" csCatId="accent1" phldr="1"/>
      <dgm:spPr/>
    </dgm:pt>
    <dgm:pt modelId="{F83D5A08-F14E-46FD-A503-D7C17AACE701}">
      <dgm:prSet custT="1"/>
      <dgm:spPr>
        <a:gradFill rotWithShape="0">
          <a:gsLst>
            <a:gs pos="0">
              <a:srgbClr val="FFF200"/>
            </a:gs>
            <a:gs pos="100000">
              <a:srgbClr val="F8CA08"/>
            </a:gs>
          </a:gsLst>
          <a:lin ang="5400000" scaled="0"/>
        </a:gradFill>
      </dgm:spPr>
      <dgm:t>
        <a:bodyPr/>
        <a:lstStyle/>
        <a:p>
          <a:pPr marL="0" marR="0" indent="0" algn="ctr" defTabSz="914400">
            <a:lnSpc>
              <a:spcPct val="100000"/>
            </a:lnSpc>
            <a:spcBef>
              <a:spcPct val="0"/>
            </a:spcBef>
            <a:spcAft>
              <a:spcPct val="0"/>
            </a:spcAft>
            <a:buNone/>
            <a:tabLst/>
          </a:pPr>
          <a:r>
            <a:rPr lang="es-MX" sz="2400" b="0" i="0" u="none" strike="noStrike" cap="none" baseline="0" dirty="0" smtClean="0">
              <a:ln>
                <a:noFill/>
              </a:ln>
              <a:solidFill>
                <a:srgbClr val="000000"/>
              </a:solidFill>
              <a:effectLst/>
              <a:latin typeface="Arial Narrow"/>
              <a:cs typeface="Arial"/>
            </a:rPr>
            <a:t>Resistencia</a:t>
          </a:r>
          <a:endParaRPr lang="es-MX" sz="2400" b="0" i="0" u="none" strike="noStrike" cap="none" baseline="0" dirty="0">
            <a:ln>
              <a:noFill/>
            </a:ln>
            <a:solidFill>
              <a:srgbClr val="000000"/>
            </a:solidFill>
            <a:effectLst/>
            <a:latin typeface="Arial Narrow"/>
            <a:cs typeface="Arial"/>
          </a:endParaRPr>
        </a:p>
      </dgm:t>
    </dgm:pt>
    <dgm:pt modelId="{F0592258-D04E-405D-8C95-235DAAE568AE}" type="parTrans" cxnId="{81DA65D4-2EAF-45F0-B840-AE84D264B80A}">
      <dgm:prSet/>
      <dgm:spPr/>
      <dgm:t>
        <a:bodyPr/>
        <a:lstStyle/>
        <a:p>
          <a:endParaRPr lang="en-US" sz="2400"/>
        </a:p>
      </dgm:t>
    </dgm:pt>
    <dgm:pt modelId="{43AC13AC-E823-4A3E-8B32-8DD6933AAF36}" type="sibTrans" cxnId="{81DA65D4-2EAF-45F0-B840-AE84D264B80A}">
      <dgm:prSet/>
      <dgm:spPr/>
      <dgm:t>
        <a:bodyPr/>
        <a:lstStyle/>
        <a:p>
          <a:endParaRPr lang="en-US" sz="2400"/>
        </a:p>
      </dgm:t>
    </dgm:pt>
    <dgm:pt modelId="{59A68AFB-3AF0-4258-92C4-1864A559A31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es-MX" sz="1800" b="0" i="0" u="none" strike="noStrike" cap="none" baseline="0">
              <a:ln>
                <a:noFill/>
              </a:ln>
              <a:solidFill>
                <a:srgbClr val="000000"/>
              </a:solidFill>
              <a:effectLst/>
              <a:latin typeface="Arial Narrow"/>
              <a:cs typeface="Arial"/>
            </a:rPr>
            <a:t>Forma de la sección</a:t>
          </a:r>
        </a:p>
        <a:p>
          <a:pPr marL="0" marR="0" indent="0" algn="ctr" defTabSz="914400">
            <a:lnSpc>
              <a:spcPct val="100000"/>
            </a:lnSpc>
            <a:spcBef>
              <a:spcPct val="0"/>
            </a:spcBef>
            <a:spcAft>
              <a:spcPct val="0"/>
            </a:spcAft>
            <a:buNone/>
            <a:tabLst/>
          </a:pPr>
          <a:r>
            <a:rPr lang="es-MX" sz="1800" b="0" i="0" u="none" strike="noStrike" cap="none" baseline="0">
              <a:ln>
                <a:noFill/>
              </a:ln>
              <a:solidFill>
                <a:srgbClr val="000000"/>
              </a:solidFill>
              <a:effectLst/>
              <a:latin typeface="Arial Narrow"/>
              <a:cs typeface="Arial"/>
            </a:rPr>
            <a:t>transversal</a:t>
          </a:r>
        </a:p>
      </dgm:t>
    </dgm:pt>
    <dgm:pt modelId="{FD049558-21C0-4CE2-B9D1-3F1B41FEE61C}" type="parTrans" cxnId="{8F1F2AB1-E942-4A07-9C1F-376AC58B5EAD}">
      <dgm:prSet/>
      <dgm:spPr>
        <a:solidFill>
          <a:srgbClr val="000000"/>
        </a:solidFill>
        <a:ln>
          <a:solidFill>
            <a:srgbClr val="000000"/>
          </a:solidFill>
        </a:ln>
      </dgm:spPr>
      <dgm:t>
        <a:bodyPr/>
        <a:lstStyle/>
        <a:p>
          <a:endParaRPr lang="en-US" sz="2400"/>
        </a:p>
      </dgm:t>
    </dgm:pt>
    <dgm:pt modelId="{BC104503-71B1-48F9-B867-0CB395AF98DA}" type="sibTrans" cxnId="{8F1F2AB1-E942-4A07-9C1F-376AC58B5EAD}">
      <dgm:prSet/>
      <dgm:spPr/>
      <dgm:t>
        <a:bodyPr/>
        <a:lstStyle/>
        <a:p>
          <a:endParaRPr lang="en-US" sz="2400"/>
        </a:p>
      </dgm:t>
    </dgm:pt>
    <dgm:pt modelId="{508CDD79-AA02-4040-A597-3CEAD043F6A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es-MX" sz="1800" b="0" i="0" u="none" strike="noStrike" cap="none" baseline="0">
              <a:ln>
                <a:noFill/>
              </a:ln>
              <a:solidFill>
                <a:srgbClr val="000000"/>
              </a:solidFill>
              <a:effectLst/>
              <a:latin typeface="Arial Narrow"/>
              <a:cs typeface="Arial"/>
            </a:rPr>
            <a:t>Material</a:t>
          </a:r>
        </a:p>
      </dgm:t>
    </dgm:pt>
    <dgm:pt modelId="{E092A2F6-93FB-44B6-9B81-D2E884D7A38E}" type="parTrans" cxnId="{D9556ED3-275F-406B-9F08-5C3935F20D11}">
      <dgm:prSet/>
      <dgm:spPr>
        <a:solidFill>
          <a:srgbClr val="000000"/>
        </a:solidFill>
        <a:ln>
          <a:solidFill>
            <a:srgbClr val="000000"/>
          </a:solidFill>
        </a:ln>
      </dgm:spPr>
      <dgm:t>
        <a:bodyPr/>
        <a:lstStyle/>
        <a:p>
          <a:endParaRPr lang="en-US" sz="2400"/>
        </a:p>
      </dgm:t>
    </dgm:pt>
    <dgm:pt modelId="{36ACF883-EE89-4653-8379-CADAE0A9E0E4}" type="sibTrans" cxnId="{D9556ED3-275F-406B-9F08-5C3935F20D11}">
      <dgm:prSet/>
      <dgm:spPr/>
      <dgm:t>
        <a:bodyPr/>
        <a:lstStyle/>
        <a:p>
          <a:endParaRPr lang="en-US" sz="2400"/>
        </a:p>
      </dgm:t>
    </dgm:pt>
    <dgm:pt modelId="{8302A5A7-799C-4584-A763-3501394853CF}" type="pres">
      <dgm:prSet presAssocID="{B9B3A20E-89D6-444E-B05A-0A1B9ED53DEC}" presName="hierChild1" presStyleCnt="0">
        <dgm:presLayoutVars>
          <dgm:orgChart val="1"/>
          <dgm:chPref val="1"/>
          <dgm:dir/>
          <dgm:animOne val="branch"/>
          <dgm:animLvl val="lvl"/>
          <dgm:resizeHandles/>
        </dgm:presLayoutVars>
      </dgm:prSet>
      <dgm:spPr/>
    </dgm:pt>
    <dgm:pt modelId="{5B7D6BDB-34D8-4EBD-9D51-676302D99417}" type="pres">
      <dgm:prSet presAssocID="{F83D5A08-F14E-46FD-A503-D7C17AACE701}" presName="hierRoot1" presStyleCnt="0">
        <dgm:presLayoutVars>
          <dgm:hierBranch/>
        </dgm:presLayoutVars>
      </dgm:prSet>
      <dgm:spPr/>
    </dgm:pt>
    <dgm:pt modelId="{F49C116B-23B2-4299-94B0-6BDD0D6E35EF}" type="pres">
      <dgm:prSet presAssocID="{F83D5A08-F14E-46FD-A503-D7C17AACE701}" presName="rootComposite1" presStyleCnt="0"/>
      <dgm:spPr/>
    </dgm:pt>
    <dgm:pt modelId="{2ACC2ED0-5E5E-4513-AD5A-2AF7EB36300F}" type="pres">
      <dgm:prSet presAssocID="{F83D5A08-F14E-46FD-A503-D7C17AACE701}" presName="rootText1" presStyleLbl="node0" presStyleIdx="0" presStyleCnt="1" custScaleX="80750">
        <dgm:presLayoutVars>
          <dgm:chPref val="3"/>
        </dgm:presLayoutVars>
      </dgm:prSet>
      <dgm:spPr>
        <a:prstGeom prst="roundRect">
          <a:avLst/>
        </a:prstGeom>
      </dgm:spPr>
      <dgm:t>
        <a:bodyPr/>
        <a:lstStyle/>
        <a:p>
          <a:endParaRPr lang="en-US"/>
        </a:p>
      </dgm:t>
    </dgm:pt>
    <dgm:pt modelId="{61B5C513-BBAC-43D1-B9F2-202B22E2601F}" type="pres">
      <dgm:prSet presAssocID="{F83D5A08-F14E-46FD-A503-D7C17AACE701}" presName="rootConnector1" presStyleLbl="node1" presStyleIdx="0" presStyleCnt="0"/>
      <dgm:spPr/>
      <dgm:t>
        <a:bodyPr/>
        <a:lstStyle/>
        <a:p>
          <a:endParaRPr lang="en-US"/>
        </a:p>
      </dgm:t>
    </dgm:pt>
    <dgm:pt modelId="{86DD6A09-A04C-4CB3-AD13-87F8080B7964}" type="pres">
      <dgm:prSet presAssocID="{F83D5A08-F14E-46FD-A503-D7C17AACE701}" presName="hierChild2" presStyleCnt="0"/>
      <dgm:spPr/>
    </dgm:pt>
    <dgm:pt modelId="{AD16F199-50F1-43C9-A43E-E3B0EE0AA125}" type="pres">
      <dgm:prSet presAssocID="{FD049558-21C0-4CE2-B9D1-3F1B41FEE61C}" presName="Name35" presStyleLbl="parChTrans1D2" presStyleIdx="0" presStyleCnt="2"/>
      <dgm:spPr/>
      <dgm:t>
        <a:bodyPr/>
        <a:lstStyle/>
        <a:p>
          <a:endParaRPr lang="en-US"/>
        </a:p>
      </dgm:t>
    </dgm:pt>
    <dgm:pt modelId="{E732548C-EB5A-4F0B-9619-9B80C62018BA}" type="pres">
      <dgm:prSet presAssocID="{59A68AFB-3AF0-4258-92C4-1864A559A31E}" presName="hierRoot2" presStyleCnt="0">
        <dgm:presLayoutVars>
          <dgm:hierBranch/>
        </dgm:presLayoutVars>
      </dgm:prSet>
      <dgm:spPr/>
    </dgm:pt>
    <dgm:pt modelId="{5B072B49-AA81-4D70-AC48-E9CF3E479551}" type="pres">
      <dgm:prSet presAssocID="{59A68AFB-3AF0-4258-92C4-1864A559A31E}" presName="rootComposite" presStyleCnt="0"/>
      <dgm:spPr/>
    </dgm:pt>
    <dgm:pt modelId="{22368916-25D8-439F-807B-36C4A84F80C1}" type="pres">
      <dgm:prSet presAssocID="{59A68AFB-3AF0-4258-92C4-1864A559A31E}" presName="rootText" presStyleLbl="node2" presStyleIdx="0" presStyleCnt="2" custScaleX="69196">
        <dgm:presLayoutVars>
          <dgm:chPref val="3"/>
        </dgm:presLayoutVars>
      </dgm:prSet>
      <dgm:spPr>
        <a:prstGeom prst="roundRect">
          <a:avLst/>
        </a:prstGeom>
      </dgm:spPr>
      <dgm:t>
        <a:bodyPr/>
        <a:lstStyle/>
        <a:p>
          <a:endParaRPr lang="en-US"/>
        </a:p>
      </dgm:t>
    </dgm:pt>
    <dgm:pt modelId="{176AA08F-9852-4124-8F8F-DC445FA7AD1F}" type="pres">
      <dgm:prSet presAssocID="{59A68AFB-3AF0-4258-92C4-1864A559A31E}" presName="rootConnector" presStyleLbl="node2" presStyleIdx="0" presStyleCnt="2"/>
      <dgm:spPr/>
      <dgm:t>
        <a:bodyPr/>
        <a:lstStyle/>
        <a:p>
          <a:endParaRPr lang="en-US"/>
        </a:p>
      </dgm:t>
    </dgm:pt>
    <dgm:pt modelId="{9DB024F7-F540-4270-9AFB-41DD49B5DF61}" type="pres">
      <dgm:prSet presAssocID="{59A68AFB-3AF0-4258-92C4-1864A559A31E}" presName="hierChild4" presStyleCnt="0"/>
      <dgm:spPr/>
    </dgm:pt>
    <dgm:pt modelId="{F6606977-5D8E-49C4-90DD-2162FFD6FCC4}" type="pres">
      <dgm:prSet presAssocID="{59A68AFB-3AF0-4258-92C4-1864A559A31E}" presName="hierChild5" presStyleCnt="0"/>
      <dgm:spPr/>
    </dgm:pt>
    <dgm:pt modelId="{5D3D846A-534D-42D7-8388-FCC499E001DE}" type="pres">
      <dgm:prSet presAssocID="{E092A2F6-93FB-44B6-9B81-D2E884D7A38E}" presName="Name35" presStyleLbl="parChTrans1D2" presStyleIdx="1" presStyleCnt="2"/>
      <dgm:spPr/>
      <dgm:t>
        <a:bodyPr/>
        <a:lstStyle/>
        <a:p>
          <a:endParaRPr lang="en-US"/>
        </a:p>
      </dgm:t>
    </dgm:pt>
    <dgm:pt modelId="{3D21DEDA-9D5D-4D16-BB39-5A547E8776A7}" type="pres">
      <dgm:prSet presAssocID="{508CDD79-AA02-4040-A597-3CEAD043F6AE}" presName="hierRoot2" presStyleCnt="0">
        <dgm:presLayoutVars>
          <dgm:hierBranch/>
        </dgm:presLayoutVars>
      </dgm:prSet>
      <dgm:spPr/>
    </dgm:pt>
    <dgm:pt modelId="{A40084B1-1B22-48A5-B348-7F70255E5BA6}" type="pres">
      <dgm:prSet presAssocID="{508CDD79-AA02-4040-A597-3CEAD043F6AE}" presName="rootComposite" presStyleCnt="0"/>
      <dgm:spPr/>
    </dgm:pt>
    <dgm:pt modelId="{753A784C-BF08-4577-BCD9-546ECE2DDACB}" type="pres">
      <dgm:prSet presAssocID="{508CDD79-AA02-4040-A597-3CEAD043F6AE}" presName="rootText" presStyleLbl="node2" presStyleIdx="1" presStyleCnt="2" custScaleX="61340">
        <dgm:presLayoutVars>
          <dgm:chPref val="3"/>
        </dgm:presLayoutVars>
      </dgm:prSet>
      <dgm:spPr>
        <a:prstGeom prst="roundRect">
          <a:avLst/>
        </a:prstGeom>
      </dgm:spPr>
      <dgm:t>
        <a:bodyPr/>
        <a:lstStyle/>
        <a:p>
          <a:endParaRPr lang="en-US"/>
        </a:p>
      </dgm:t>
    </dgm:pt>
    <dgm:pt modelId="{751E0D58-71A4-4FAD-A8D4-DCD598329670}" type="pres">
      <dgm:prSet presAssocID="{508CDD79-AA02-4040-A597-3CEAD043F6AE}" presName="rootConnector" presStyleLbl="node2" presStyleIdx="1" presStyleCnt="2"/>
      <dgm:spPr/>
      <dgm:t>
        <a:bodyPr/>
        <a:lstStyle/>
        <a:p>
          <a:endParaRPr lang="en-US"/>
        </a:p>
      </dgm:t>
    </dgm:pt>
    <dgm:pt modelId="{AB54CE95-09AA-47DC-8E57-3FFC49C1887A}" type="pres">
      <dgm:prSet presAssocID="{508CDD79-AA02-4040-A597-3CEAD043F6AE}" presName="hierChild4" presStyleCnt="0"/>
      <dgm:spPr/>
    </dgm:pt>
    <dgm:pt modelId="{496B081E-C635-42F0-83E8-279DC740CC31}" type="pres">
      <dgm:prSet presAssocID="{508CDD79-AA02-4040-A597-3CEAD043F6AE}" presName="hierChild5" presStyleCnt="0"/>
      <dgm:spPr/>
    </dgm:pt>
    <dgm:pt modelId="{36377B88-4D1B-480A-9669-A8CCE2130DA4}" type="pres">
      <dgm:prSet presAssocID="{F83D5A08-F14E-46FD-A503-D7C17AACE701}" presName="hierChild3" presStyleCnt="0"/>
      <dgm:spPr/>
    </dgm:pt>
  </dgm:ptLst>
  <dgm:cxnLst>
    <dgm:cxn modelId="{63D79BCB-23ED-4578-A48E-0F39DB121046}" type="presOf" srcId="{59A68AFB-3AF0-4258-92C4-1864A559A31E}" destId="{176AA08F-9852-4124-8F8F-DC445FA7AD1F}" srcOrd="1" destOrd="0" presId="urn:microsoft.com/office/officeart/2005/8/layout/orgChart1"/>
    <dgm:cxn modelId="{837BDB0C-7136-44F3-9F95-D64A5E3BBABE}" type="presOf" srcId="{59A68AFB-3AF0-4258-92C4-1864A559A31E}" destId="{22368916-25D8-439F-807B-36C4A84F80C1}" srcOrd="0" destOrd="0" presId="urn:microsoft.com/office/officeart/2005/8/layout/orgChart1"/>
    <dgm:cxn modelId="{D9556ED3-275F-406B-9F08-5C3935F20D11}" srcId="{F83D5A08-F14E-46FD-A503-D7C17AACE701}" destId="{508CDD79-AA02-4040-A597-3CEAD043F6AE}" srcOrd="1" destOrd="0" parTransId="{E092A2F6-93FB-44B6-9B81-D2E884D7A38E}" sibTransId="{36ACF883-EE89-4653-8379-CADAE0A9E0E4}"/>
    <dgm:cxn modelId="{ABD88CF2-703C-4AA9-B77E-D3298019FD3B}" type="presOf" srcId="{508CDD79-AA02-4040-A597-3CEAD043F6AE}" destId="{751E0D58-71A4-4FAD-A8D4-DCD598329670}" srcOrd="1" destOrd="0" presId="urn:microsoft.com/office/officeart/2005/8/layout/orgChart1"/>
    <dgm:cxn modelId="{8F1F2AB1-E942-4A07-9C1F-376AC58B5EAD}" srcId="{F83D5A08-F14E-46FD-A503-D7C17AACE701}" destId="{59A68AFB-3AF0-4258-92C4-1864A559A31E}" srcOrd="0" destOrd="0" parTransId="{FD049558-21C0-4CE2-B9D1-3F1B41FEE61C}" sibTransId="{BC104503-71B1-48F9-B867-0CB395AF98DA}"/>
    <dgm:cxn modelId="{4FAC00DD-C7A9-485A-ABEF-F16ECB7A0139}" type="presOf" srcId="{B9B3A20E-89D6-444E-B05A-0A1B9ED53DEC}" destId="{8302A5A7-799C-4584-A763-3501394853CF}" srcOrd="0" destOrd="0" presId="urn:microsoft.com/office/officeart/2005/8/layout/orgChart1"/>
    <dgm:cxn modelId="{4C9EC5DC-6F29-4B3F-A776-2032C57C3011}" type="presOf" srcId="{508CDD79-AA02-4040-A597-3CEAD043F6AE}" destId="{753A784C-BF08-4577-BCD9-546ECE2DDACB}" srcOrd="0" destOrd="0" presId="urn:microsoft.com/office/officeart/2005/8/layout/orgChart1"/>
    <dgm:cxn modelId="{81DA65D4-2EAF-45F0-B840-AE84D264B80A}" srcId="{B9B3A20E-89D6-444E-B05A-0A1B9ED53DEC}" destId="{F83D5A08-F14E-46FD-A503-D7C17AACE701}" srcOrd="0" destOrd="0" parTransId="{F0592258-D04E-405D-8C95-235DAAE568AE}" sibTransId="{43AC13AC-E823-4A3E-8B32-8DD6933AAF36}"/>
    <dgm:cxn modelId="{B2D7752F-C179-4444-B150-86BED39CB5C8}" type="presOf" srcId="{F83D5A08-F14E-46FD-A503-D7C17AACE701}" destId="{2ACC2ED0-5E5E-4513-AD5A-2AF7EB36300F}" srcOrd="0" destOrd="0" presId="urn:microsoft.com/office/officeart/2005/8/layout/orgChart1"/>
    <dgm:cxn modelId="{21A15FBC-DB0E-47EC-9B08-5FD27C75C186}" type="presOf" srcId="{E092A2F6-93FB-44B6-9B81-D2E884D7A38E}" destId="{5D3D846A-534D-42D7-8388-FCC499E001DE}" srcOrd="0" destOrd="0" presId="urn:microsoft.com/office/officeart/2005/8/layout/orgChart1"/>
    <dgm:cxn modelId="{A42BE860-7EE4-44D6-B556-75A1302BFED2}" type="presOf" srcId="{F83D5A08-F14E-46FD-A503-D7C17AACE701}" destId="{61B5C513-BBAC-43D1-B9F2-202B22E2601F}" srcOrd="1" destOrd="0" presId="urn:microsoft.com/office/officeart/2005/8/layout/orgChart1"/>
    <dgm:cxn modelId="{303F3C7A-911A-4631-966B-A820273DF902}" type="presOf" srcId="{FD049558-21C0-4CE2-B9D1-3F1B41FEE61C}" destId="{AD16F199-50F1-43C9-A43E-E3B0EE0AA125}" srcOrd="0" destOrd="0" presId="urn:microsoft.com/office/officeart/2005/8/layout/orgChart1"/>
    <dgm:cxn modelId="{C5F47EC7-892B-4AC5-8CAA-D1446990F89D}" type="presParOf" srcId="{8302A5A7-799C-4584-A763-3501394853CF}" destId="{5B7D6BDB-34D8-4EBD-9D51-676302D99417}" srcOrd="0" destOrd="0" presId="urn:microsoft.com/office/officeart/2005/8/layout/orgChart1"/>
    <dgm:cxn modelId="{01669219-B9A6-44BC-84EB-4D0137E1C15A}" type="presParOf" srcId="{5B7D6BDB-34D8-4EBD-9D51-676302D99417}" destId="{F49C116B-23B2-4299-94B0-6BDD0D6E35EF}" srcOrd="0" destOrd="0" presId="urn:microsoft.com/office/officeart/2005/8/layout/orgChart1"/>
    <dgm:cxn modelId="{31DAFDC1-BDCC-4CDA-A6F8-8DFFD4A9A97B}" type="presParOf" srcId="{F49C116B-23B2-4299-94B0-6BDD0D6E35EF}" destId="{2ACC2ED0-5E5E-4513-AD5A-2AF7EB36300F}" srcOrd="0" destOrd="0" presId="urn:microsoft.com/office/officeart/2005/8/layout/orgChart1"/>
    <dgm:cxn modelId="{AD198EAA-9797-4D9C-837F-1C92120E0360}" type="presParOf" srcId="{F49C116B-23B2-4299-94B0-6BDD0D6E35EF}" destId="{61B5C513-BBAC-43D1-B9F2-202B22E2601F}" srcOrd="1" destOrd="0" presId="urn:microsoft.com/office/officeart/2005/8/layout/orgChart1"/>
    <dgm:cxn modelId="{456C255A-1AEB-4EA3-8537-F4168158E39E}" type="presParOf" srcId="{5B7D6BDB-34D8-4EBD-9D51-676302D99417}" destId="{86DD6A09-A04C-4CB3-AD13-87F8080B7964}" srcOrd="1" destOrd="0" presId="urn:microsoft.com/office/officeart/2005/8/layout/orgChart1"/>
    <dgm:cxn modelId="{E21B62FA-8855-4821-B7B1-1E70591A359C}" type="presParOf" srcId="{86DD6A09-A04C-4CB3-AD13-87F8080B7964}" destId="{AD16F199-50F1-43C9-A43E-E3B0EE0AA125}" srcOrd="0" destOrd="0" presId="urn:microsoft.com/office/officeart/2005/8/layout/orgChart1"/>
    <dgm:cxn modelId="{9F1D6DD9-1005-43EF-A9AD-B13C215B4FCD}" type="presParOf" srcId="{86DD6A09-A04C-4CB3-AD13-87F8080B7964}" destId="{E732548C-EB5A-4F0B-9619-9B80C62018BA}" srcOrd="1" destOrd="0" presId="urn:microsoft.com/office/officeart/2005/8/layout/orgChart1"/>
    <dgm:cxn modelId="{09B236A3-0EAF-402E-AD95-4FA9FA314A69}" type="presParOf" srcId="{E732548C-EB5A-4F0B-9619-9B80C62018BA}" destId="{5B072B49-AA81-4D70-AC48-E9CF3E479551}" srcOrd="0" destOrd="0" presId="urn:microsoft.com/office/officeart/2005/8/layout/orgChart1"/>
    <dgm:cxn modelId="{D03DAC8C-DD51-494F-99A2-70D36A39A10E}" type="presParOf" srcId="{5B072B49-AA81-4D70-AC48-E9CF3E479551}" destId="{22368916-25D8-439F-807B-36C4A84F80C1}" srcOrd="0" destOrd="0" presId="urn:microsoft.com/office/officeart/2005/8/layout/orgChart1"/>
    <dgm:cxn modelId="{09B2D45E-1F81-41F8-985F-E5F0A5F25250}" type="presParOf" srcId="{5B072B49-AA81-4D70-AC48-E9CF3E479551}" destId="{176AA08F-9852-4124-8F8F-DC445FA7AD1F}" srcOrd="1" destOrd="0" presId="urn:microsoft.com/office/officeart/2005/8/layout/orgChart1"/>
    <dgm:cxn modelId="{2EDF1078-7B77-433B-AE1A-01E18B033F78}" type="presParOf" srcId="{E732548C-EB5A-4F0B-9619-9B80C62018BA}" destId="{9DB024F7-F540-4270-9AFB-41DD49B5DF61}" srcOrd="1" destOrd="0" presId="urn:microsoft.com/office/officeart/2005/8/layout/orgChart1"/>
    <dgm:cxn modelId="{17ADDED6-8FDD-49E7-9AB3-9CF55731A09E}" type="presParOf" srcId="{E732548C-EB5A-4F0B-9619-9B80C62018BA}" destId="{F6606977-5D8E-49C4-90DD-2162FFD6FCC4}" srcOrd="2" destOrd="0" presId="urn:microsoft.com/office/officeart/2005/8/layout/orgChart1"/>
    <dgm:cxn modelId="{3483092B-1EB0-45A1-91E5-938BD43C4DE3}" type="presParOf" srcId="{86DD6A09-A04C-4CB3-AD13-87F8080B7964}" destId="{5D3D846A-534D-42D7-8388-FCC499E001DE}" srcOrd="2" destOrd="0" presId="urn:microsoft.com/office/officeart/2005/8/layout/orgChart1"/>
    <dgm:cxn modelId="{2AAF60D0-CD93-41C2-B53E-47A205C17B29}" type="presParOf" srcId="{86DD6A09-A04C-4CB3-AD13-87F8080B7964}" destId="{3D21DEDA-9D5D-4D16-BB39-5A547E8776A7}" srcOrd="3" destOrd="0" presId="urn:microsoft.com/office/officeart/2005/8/layout/orgChart1"/>
    <dgm:cxn modelId="{BCF9143A-5EAC-4406-A49F-E801B7CE0B26}" type="presParOf" srcId="{3D21DEDA-9D5D-4D16-BB39-5A547E8776A7}" destId="{A40084B1-1B22-48A5-B348-7F70255E5BA6}" srcOrd="0" destOrd="0" presId="urn:microsoft.com/office/officeart/2005/8/layout/orgChart1"/>
    <dgm:cxn modelId="{7B97C6A1-4DC6-4DBA-8D76-4CDDCE0907C7}" type="presParOf" srcId="{A40084B1-1B22-48A5-B348-7F70255E5BA6}" destId="{753A784C-BF08-4577-BCD9-546ECE2DDACB}" srcOrd="0" destOrd="0" presId="urn:microsoft.com/office/officeart/2005/8/layout/orgChart1"/>
    <dgm:cxn modelId="{E1748E38-EEA4-4E12-BF45-24DB04621861}" type="presParOf" srcId="{A40084B1-1B22-48A5-B348-7F70255E5BA6}" destId="{751E0D58-71A4-4FAD-A8D4-DCD598329670}" srcOrd="1" destOrd="0" presId="urn:microsoft.com/office/officeart/2005/8/layout/orgChart1"/>
    <dgm:cxn modelId="{D4730162-8744-428C-8669-B13519311102}" type="presParOf" srcId="{3D21DEDA-9D5D-4D16-BB39-5A547E8776A7}" destId="{AB54CE95-09AA-47DC-8E57-3FFC49C1887A}" srcOrd="1" destOrd="0" presId="urn:microsoft.com/office/officeart/2005/8/layout/orgChart1"/>
    <dgm:cxn modelId="{8BA8CE1D-5830-4A5E-9025-D83512563CF0}" type="presParOf" srcId="{3D21DEDA-9D5D-4D16-BB39-5A547E8776A7}" destId="{496B081E-C635-42F0-83E8-279DC740CC31}" srcOrd="2" destOrd="0" presId="urn:microsoft.com/office/officeart/2005/8/layout/orgChart1"/>
    <dgm:cxn modelId="{8CFEB4C9-00D1-4095-8616-348823D69FD7}" type="presParOf" srcId="{5B7D6BDB-34D8-4EBD-9D51-676302D99417}" destId="{36377B88-4D1B-480A-9669-A8CCE2130DA4}"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7F3AED-2534-4F42-B1EA-507438FA5F8F}" type="doc">
      <dgm:prSet loTypeId="urn:microsoft.com/office/officeart/2005/8/layout/orgChart1" loCatId="hierarchy" qsTypeId="urn:microsoft.com/office/officeart/2005/8/quickstyle/simple1" qsCatId="simple" csTypeId="urn:microsoft.com/office/officeart/2005/8/colors/accent1_2" csCatId="accent1" phldr="1"/>
      <dgm:spPr/>
    </dgm:pt>
    <dgm:pt modelId="{8DDB6148-DAB3-41E8-8368-0223CDC3E60D}">
      <dgm:prSet custT="1"/>
      <dgm:spPr>
        <a:solidFill>
          <a:schemeClr val="tx1"/>
        </a:solidFill>
      </dgm:spPr>
      <dgm:t>
        <a:bodyPr/>
        <a:lstStyle/>
        <a:p>
          <a:pPr marL="0" marR="0" indent="0" algn="ctr" defTabSz="914400">
            <a:lnSpc>
              <a:spcPct val="100000"/>
            </a:lnSpc>
            <a:spcBef>
              <a:spcPct val="0"/>
            </a:spcBef>
            <a:spcAft>
              <a:spcPct val="0"/>
            </a:spcAft>
            <a:buNone/>
            <a:tabLst/>
          </a:pPr>
          <a:r>
            <a:rPr lang="es-MX" sz="1600" b="0" i="0" u="none" strike="noStrike" cap="none" baseline="0">
              <a:ln>
                <a:noFill/>
              </a:ln>
              <a:solidFill>
                <a:srgbClr val="FFFFFF"/>
              </a:solidFill>
              <a:effectLst/>
              <a:latin typeface="Arial Narrow"/>
              <a:cs typeface="Arial"/>
            </a:rPr>
            <a:t>Modelo</a:t>
          </a:r>
        </a:p>
      </dgm:t>
    </dgm:pt>
    <dgm:pt modelId="{234200E0-2075-445B-AA29-57E5D890CDD3}" type="parTrans" cxnId="{3EF6794D-7BD3-4A2E-B913-5F620D9B2D36}">
      <dgm:prSet/>
      <dgm:spPr/>
      <dgm:t>
        <a:bodyPr/>
        <a:lstStyle/>
        <a:p>
          <a:endParaRPr lang="en-US" sz="1600">
            <a:latin typeface="Arial Narrow" pitchFamily="34" charset="0"/>
          </a:endParaRPr>
        </a:p>
      </dgm:t>
    </dgm:pt>
    <dgm:pt modelId="{207A1F4F-AA57-47D1-99B3-292E4D3F6ED0}" type="sibTrans" cxnId="{3EF6794D-7BD3-4A2E-B913-5F620D9B2D36}">
      <dgm:prSet/>
      <dgm:spPr/>
      <dgm:t>
        <a:bodyPr/>
        <a:lstStyle/>
        <a:p>
          <a:endParaRPr lang="en-US" sz="1600">
            <a:latin typeface="Arial Narrow" pitchFamily="34" charset="0"/>
          </a:endParaRPr>
        </a:p>
      </dgm:t>
    </dgm:pt>
    <dgm:pt modelId="{DF5C2737-F90F-4A72-81AE-4958E2F82436}">
      <dgm:prSet custT="1"/>
      <dgm:spPr>
        <a:solidFill>
          <a:schemeClr val="tx1"/>
        </a:solidFill>
      </dgm:spPr>
      <dgm:t>
        <a:bodyPr/>
        <a:lstStyle/>
        <a:p>
          <a:pPr marL="0" marR="0" indent="0" algn="ctr" defTabSz="914400">
            <a:lnSpc>
              <a:spcPct val="100000"/>
            </a:lnSpc>
            <a:spcBef>
              <a:spcPct val="0"/>
            </a:spcBef>
            <a:spcAft>
              <a:spcPct val="0"/>
            </a:spcAft>
            <a:buNone/>
            <a:tabLst/>
          </a:pPr>
          <a:r>
            <a:rPr lang="es-MX" sz="1600" b="0" i="0" u="none" strike="noStrike" cap="none" baseline="0" dirty="0" err="1" smtClean="0">
              <a:ln>
                <a:noFill/>
              </a:ln>
              <a:solidFill>
                <a:srgbClr val="FFFFFF"/>
              </a:solidFill>
              <a:effectLst/>
              <a:latin typeface="Arial Narrow"/>
              <a:cs typeface="Arial"/>
            </a:rPr>
            <a:t>Prepro</a:t>
          </a:r>
          <a:r>
            <a:rPr lang="es-MX" sz="1600" b="0" i="0" u="none" strike="noStrike" cap="none" baseline="0" dirty="0" smtClean="0">
              <a:ln>
                <a:noFill/>
              </a:ln>
              <a:solidFill>
                <a:srgbClr val="FFFFFF"/>
              </a:solidFill>
              <a:effectLst/>
              <a:latin typeface="Arial Narrow"/>
              <a:cs typeface="Arial"/>
            </a:rPr>
            <a:t>-cesamiento</a:t>
          </a:r>
          <a:endParaRPr lang="es-MX" sz="1600" b="0" i="0" u="none" strike="noStrike" cap="none" baseline="0" dirty="0">
            <a:ln>
              <a:noFill/>
            </a:ln>
            <a:solidFill>
              <a:srgbClr val="FFFFFF"/>
            </a:solidFill>
            <a:effectLst/>
            <a:latin typeface="Arial Narrow"/>
            <a:cs typeface="Arial"/>
          </a:endParaRPr>
        </a:p>
      </dgm:t>
    </dgm:pt>
    <dgm:pt modelId="{AF437589-CC1C-4E9A-9188-3B9E34B8FD3C}" type="parTrans" cxnId="{89F3500D-838F-41AF-8CBC-635FEEE5FD8D}">
      <dgm:prSet/>
      <dgm:spPr>
        <a:ln>
          <a:solidFill>
            <a:srgbClr val="5B7F95"/>
          </a:solidFill>
        </a:ln>
      </dgm:spPr>
      <dgm:t>
        <a:bodyPr/>
        <a:lstStyle/>
        <a:p>
          <a:endParaRPr lang="en-US" sz="1600">
            <a:latin typeface="Arial Narrow" pitchFamily="34" charset="0"/>
          </a:endParaRPr>
        </a:p>
      </dgm:t>
    </dgm:pt>
    <dgm:pt modelId="{849C7B87-D8F6-4260-ADC0-96DA0732CDE5}" type="sibTrans" cxnId="{89F3500D-838F-41AF-8CBC-635FEEE5FD8D}">
      <dgm:prSet/>
      <dgm:spPr/>
      <dgm:t>
        <a:bodyPr/>
        <a:lstStyle/>
        <a:p>
          <a:endParaRPr lang="en-US" sz="1600">
            <a:latin typeface="Arial Narrow" pitchFamily="34" charset="0"/>
          </a:endParaRPr>
        </a:p>
      </dgm:t>
    </dgm:pt>
    <dgm:pt modelId="{E324647D-5575-4BC7-B6D8-BD9FBC48D8A1}">
      <dgm:prSet custT="1"/>
      <dgm:spPr>
        <a:solidFill>
          <a:schemeClr val="tx1"/>
        </a:solidFill>
      </dgm:spPr>
      <dgm:t>
        <a:bodyPr/>
        <a:lstStyle/>
        <a:p>
          <a:pPr marL="0" marR="0" indent="0" algn="ctr" defTabSz="914400">
            <a:lnSpc>
              <a:spcPct val="100000"/>
            </a:lnSpc>
            <a:spcBef>
              <a:spcPct val="0"/>
            </a:spcBef>
            <a:spcAft>
              <a:spcPct val="0"/>
            </a:spcAft>
            <a:buNone/>
            <a:tabLst/>
          </a:pPr>
          <a:r>
            <a:rPr lang="es-MX" sz="1600" b="0" i="0" u="none" strike="noStrike" cap="none" baseline="0">
              <a:ln>
                <a:noFill/>
              </a:ln>
              <a:solidFill>
                <a:srgbClr val="FFFFFF"/>
              </a:solidFill>
              <a:effectLst/>
              <a:latin typeface="Arial Narrow"/>
              <a:cs typeface="Arial"/>
            </a:rPr>
            <a:t>Análisis</a:t>
          </a:r>
        </a:p>
      </dgm:t>
    </dgm:pt>
    <dgm:pt modelId="{D0046DBD-9055-478D-898B-235DB3CBD278}" type="parTrans" cxnId="{489F3155-1367-48FB-82C2-24DDA56B4CC7}">
      <dgm:prSet/>
      <dgm:spPr>
        <a:ln>
          <a:solidFill>
            <a:srgbClr val="5B7F95"/>
          </a:solidFill>
        </a:ln>
      </dgm:spPr>
      <dgm:t>
        <a:bodyPr/>
        <a:lstStyle/>
        <a:p>
          <a:endParaRPr lang="en-US" sz="1600">
            <a:latin typeface="Arial Narrow" pitchFamily="34" charset="0"/>
          </a:endParaRPr>
        </a:p>
      </dgm:t>
    </dgm:pt>
    <dgm:pt modelId="{0EB45073-5467-4D1D-90FF-9A55B8890F15}" type="sibTrans" cxnId="{489F3155-1367-48FB-82C2-24DDA56B4CC7}">
      <dgm:prSet/>
      <dgm:spPr/>
      <dgm:t>
        <a:bodyPr/>
        <a:lstStyle/>
        <a:p>
          <a:endParaRPr lang="en-US" sz="1600">
            <a:latin typeface="Arial Narrow" pitchFamily="34" charset="0"/>
          </a:endParaRPr>
        </a:p>
      </dgm:t>
    </dgm:pt>
    <dgm:pt modelId="{6E841DE6-6C12-4C35-8269-77EFEF4A2646}">
      <dgm:prSet custT="1"/>
      <dgm:spPr>
        <a:solidFill>
          <a:schemeClr val="tx1"/>
        </a:solidFill>
      </dgm:spPr>
      <dgm:t>
        <a:bodyPr/>
        <a:lstStyle/>
        <a:p>
          <a:pPr marL="0" marR="0" indent="0" algn="ctr" defTabSz="914400">
            <a:lnSpc>
              <a:spcPct val="100000"/>
            </a:lnSpc>
            <a:spcBef>
              <a:spcPct val="0"/>
            </a:spcBef>
            <a:spcAft>
              <a:spcPct val="0"/>
            </a:spcAft>
            <a:buNone/>
            <a:tabLst/>
          </a:pPr>
          <a:r>
            <a:rPr lang="es-MX" sz="1600" b="0" i="0" u="none" strike="noStrike" cap="none" baseline="0" dirty="0" err="1" smtClean="0">
              <a:ln>
                <a:noFill/>
              </a:ln>
              <a:solidFill>
                <a:srgbClr val="FFFFFF"/>
              </a:solidFill>
              <a:effectLst/>
              <a:latin typeface="Arial Narrow"/>
              <a:cs typeface="Arial"/>
            </a:rPr>
            <a:t>Pospro</a:t>
          </a:r>
          <a:r>
            <a:rPr lang="es-MX" sz="1600" b="0" i="0" u="none" strike="noStrike" cap="none" baseline="0" dirty="0" smtClean="0">
              <a:ln>
                <a:noFill/>
              </a:ln>
              <a:solidFill>
                <a:srgbClr val="FFFFFF"/>
              </a:solidFill>
              <a:effectLst/>
              <a:latin typeface="Arial Narrow"/>
              <a:cs typeface="Arial"/>
            </a:rPr>
            <a:t>-cesamiento</a:t>
          </a:r>
          <a:endParaRPr lang="es-MX" sz="1600" b="0" i="0" u="none" strike="noStrike" cap="none" baseline="0" dirty="0">
            <a:ln>
              <a:noFill/>
            </a:ln>
            <a:solidFill>
              <a:srgbClr val="FFFFFF"/>
            </a:solidFill>
            <a:effectLst/>
            <a:latin typeface="Arial Narrow"/>
            <a:cs typeface="Arial"/>
          </a:endParaRPr>
        </a:p>
      </dgm:t>
    </dgm:pt>
    <dgm:pt modelId="{2DB0E26D-A381-4433-B0C0-ED09B502B02C}" type="parTrans" cxnId="{AEAB58BB-6DFE-423D-8611-0B2C0F65300C}">
      <dgm:prSet/>
      <dgm:spPr>
        <a:ln>
          <a:solidFill>
            <a:srgbClr val="5B7F95"/>
          </a:solidFill>
        </a:ln>
      </dgm:spPr>
      <dgm:t>
        <a:bodyPr/>
        <a:lstStyle/>
        <a:p>
          <a:endParaRPr lang="en-US" sz="1600">
            <a:latin typeface="Arial Narrow" pitchFamily="34" charset="0"/>
          </a:endParaRPr>
        </a:p>
      </dgm:t>
    </dgm:pt>
    <dgm:pt modelId="{5EA4A4E8-60F6-4C8E-81B9-10DAA829DA97}" type="sibTrans" cxnId="{AEAB58BB-6DFE-423D-8611-0B2C0F65300C}">
      <dgm:prSet/>
      <dgm:spPr/>
      <dgm:t>
        <a:bodyPr/>
        <a:lstStyle/>
        <a:p>
          <a:endParaRPr lang="en-US" sz="1600">
            <a:latin typeface="Arial Narrow" pitchFamily="34" charset="0"/>
          </a:endParaRPr>
        </a:p>
      </dgm:t>
    </dgm:pt>
    <dgm:pt modelId="{29265BC6-1EF6-4CC4-AB66-D06E8C34A965}" type="pres">
      <dgm:prSet presAssocID="{DC7F3AED-2534-4F42-B1EA-507438FA5F8F}" presName="hierChild1" presStyleCnt="0">
        <dgm:presLayoutVars>
          <dgm:orgChart val="1"/>
          <dgm:chPref val="1"/>
          <dgm:dir/>
          <dgm:animOne val="branch"/>
          <dgm:animLvl val="lvl"/>
          <dgm:resizeHandles/>
        </dgm:presLayoutVars>
      </dgm:prSet>
      <dgm:spPr/>
    </dgm:pt>
    <dgm:pt modelId="{94A5EC5D-A885-48B9-9AE9-A7EE259CC2D3}" type="pres">
      <dgm:prSet presAssocID="{8DDB6148-DAB3-41E8-8368-0223CDC3E60D}" presName="hierRoot1" presStyleCnt="0">
        <dgm:presLayoutVars>
          <dgm:hierBranch/>
        </dgm:presLayoutVars>
      </dgm:prSet>
      <dgm:spPr/>
    </dgm:pt>
    <dgm:pt modelId="{1C192A26-8A9F-4429-BA7A-E1C76D1AB645}" type="pres">
      <dgm:prSet presAssocID="{8DDB6148-DAB3-41E8-8368-0223CDC3E60D}" presName="rootComposite1" presStyleCnt="0"/>
      <dgm:spPr/>
    </dgm:pt>
    <dgm:pt modelId="{4381784F-C52E-44E8-A32C-23C7C95C3F05}" type="pres">
      <dgm:prSet presAssocID="{8DDB6148-DAB3-41E8-8368-0223CDC3E60D}" presName="rootText1" presStyleLbl="node0" presStyleIdx="0" presStyleCnt="1">
        <dgm:presLayoutVars>
          <dgm:chPref val="3"/>
        </dgm:presLayoutVars>
      </dgm:prSet>
      <dgm:spPr>
        <a:prstGeom prst="roundRect">
          <a:avLst/>
        </a:prstGeom>
      </dgm:spPr>
      <dgm:t>
        <a:bodyPr/>
        <a:lstStyle/>
        <a:p>
          <a:endParaRPr lang="en-US"/>
        </a:p>
      </dgm:t>
    </dgm:pt>
    <dgm:pt modelId="{1F82FEC6-01F7-4EFA-8CF8-0171D0571B62}" type="pres">
      <dgm:prSet presAssocID="{8DDB6148-DAB3-41E8-8368-0223CDC3E60D}" presName="rootConnector1" presStyleLbl="node1" presStyleIdx="0" presStyleCnt="0"/>
      <dgm:spPr/>
      <dgm:t>
        <a:bodyPr/>
        <a:lstStyle/>
        <a:p>
          <a:endParaRPr lang="en-US"/>
        </a:p>
      </dgm:t>
    </dgm:pt>
    <dgm:pt modelId="{4294A1C9-99C3-4626-9289-1ABC008F61C0}" type="pres">
      <dgm:prSet presAssocID="{8DDB6148-DAB3-41E8-8368-0223CDC3E60D}" presName="hierChild2" presStyleCnt="0"/>
      <dgm:spPr/>
    </dgm:pt>
    <dgm:pt modelId="{896D1883-8A23-474C-9A15-10FF33F9ACA1}" type="pres">
      <dgm:prSet presAssocID="{AF437589-CC1C-4E9A-9188-3B9E34B8FD3C}" presName="Name35" presStyleLbl="parChTrans1D2" presStyleIdx="0" presStyleCnt="1"/>
      <dgm:spPr/>
      <dgm:t>
        <a:bodyPr/>
        <a:lstStyle/>
        <a:p>
          <a:endParaRPr lang="en-US"/>
        </a:p>
      </dgm:t>
    </dgm:pt>
    <dgm:pt modelId="{554BC2C0-5E6E-4AE2-A8A6-9438358450D4}" type="pres">
      <dgm:prSet presAssocID="{DF5C2737-F90F-4A72-81AE-4958E2F82436}" presName="hierRoot2" presStyleCnt="0">
        <dgm:presLayoutVars>
          <dgm:hierBranch/>
        </dgm:presLayoutVars>
      </dgm:prSet>
      <dgm:spPr/>
    </dgm:pt>
    <dgm:pt modelId="{6E19B5AA-D0B0-449D-9837-CE7F3208E0C1}" type="pres">
      <dgm:prSet presAssocID="{DF5C2737-F90F-4A72-81AE-4958E2F82436}" presName="rootComposite" presStyleCnt="0"/>
      <dgm:spPr/>
    </dgm:pt>
    <dgm:pt modelId="{4F62C3D1-0087-466E-888D-5777D48461C2}" type="pres">
      <dgm:prSet presAssocID="{DF5C2737-F90F-4A72-81AE-4958E2F82436}" presName="rootText" presStyleLbl="node2" presStyleIdx="0" presStyleCnt="1">
        <dgm:presLayoutVars>
          <dgm:chPref val="3"/>
        </dgm:presLayoutVars>
      </dgm:prSet>
      <dgm:spPr>
        <a:prstGeom prst="roundRect">
          <a:avLst/>
        </a:prstGeom>
      </dgm:spPr>
      <dgm:t>
        <a:bodyPr/>
        <a:lstStyle/>
        <a:p>
          <a:endParaRPr lang="en-US"/>
        </a:p>
      </dgm:t>
    </dgm:pt>
    <dgm:pt modelId="{903C4F11-8139-4A0D-8227-B5FE1C6831DA}" type="pres">
      <dgm:prSet presAssocID="{DF5C2737-F90F-4A72-81AE-4958E2F82436}" presName="rootConnector" presStyleLbl="node2" presStyleIdx="0" presStyleCnt="1"/>
      <dgm:spPr/>
      <dgm:t>
        <a:bodyPr/>
        <a:lstStyle/>
        <a:p>
          <a:endParaRPr lang="en-US"/>
        </a:p>
      </dgm:t>
    </dgm:pt>
    <dgm:pt modelId="{F5868A03-59F4-45CF-8945-756F6A4D0759}" type="pres">
      <dgm:prSet presAssocID="{DF5C2737-F90F-4A72-81AE-4958E2F82436}" presName="hierChild4" presStyleCnt="0"/>
      <dgm:spPr/>
    </dgm:pt>
    <dgm:pt modelId="{E3E21F9E-A617-43B3-93F7-5E96AA34BDB4}" type="pres">
      <dgm:prSet presAssocID="{D0046DBD-9055-478D-898B-235DB3CBD278}" presName="Name35" presStyleLbl="parChTrans1D3" presStyleIdx="0" presStyleCnt="1"/>
      <dgm:spPr/>
      <dgm:t>
        <a:bodyPr/>
        <a:lstStyle/>
        <a:p>
          <a:endParaRPr lang="en-US"/>
        </a:p>
      </dgm:t>
    </dgm:pt>
    <dgm:pt modelId="{1B57E7F3-8906-4EB6-9B9F-C5ED77942D55}" type="pres">
      <dgm:prSet presAssocID="{E324647D-5575-4BC7-B6D8-BD9FBC48D8A1}" presName="hierRoot2" presStyleCnt="0">
        <dgm:presLayoutVars>
          <dgm:hierBranch/>
        </dgm:presLayoutVars>
      </dgm:prSet>
      <dgm:spPr/>
    </dgm:pt>
    <dgm:pt modelId="{167F0831-1451-42EB-A806-67AD7C4B99C3}" type="pres">
      <dgm:prSet presAssocID="{E324647D-5575-4BC7-B6D8-BD9FBC48D8A1}" presName="rootComposite" presStyleCnt="0"/>
      <dgm:spPr/>
    </dgm:pt>
    <dgm:pt modelId="{60864B44-9F71-4623-8539-C7E2D03E6070}" type="pres">
      <dgm:prSet presAssocID="{E324647D-5575-4BC7-B6D8-BD9FBC48D8A1}" presName="rootText" presStyleLbl="node3" presStyleIdx="0" presStyleCnt="1">
        <dgm:presLayoutVars>
          <dgm:chPref val="3"/>
        </dgm:presLayoutVars>
      </dgm:prSet>
      <dgm:spPr>
        <a:prstGeom prst="roundRect">
          <a:avLst/>
        </a:prstGeom>
      </dgm:spPr>
      <dgm:t>
        <a:bodyPr/>
        <a:lstStyle/>
        <a:p>
          <a:endParaRPr lang="en-US"/>
        </a:p>
      </dgm:t>
    </dgm:pt>
    <dgm:pt modelId="{150B18B4-3D55-4C16-84E0-301218AEFAD1}" type="pres">
      <dgm:prSet presAssocID="{E324647D-5575-4BC7-B6D8-BD9FBC48D8A1}" presName="rootConnector" presStyleLbl="node3" presStyleIdx="0" presStyleCnt="1"/>
      <dgm:spPr/>
      <dgm:t>
        <a:bodyPr/>
        <a:lstStyle/>
        <a:p>
          <a:endParaRPr lang="en-US"/>
        </a:p>
      </dgm:t>
    </dgm:pt>
    <dgm:pt modelId="{0CAE2981-BE05-4910-B922-12DFAF3757E0}" type="pres">
      <dgm:prSet presAssocID="{E324647D-5575-4BC7-B6D8-BD9FBC48D8A1}" presName="hierChild4" presStyleCnt="0"/>
      <dgm:spPr/>
    </dgm:pt>
    <dgm:pt modelId="{B6C90A0D-3096-4DAA-B5C7-F9D302049C5C}" type="pres">
      <dgm:prSet presAssocID="{2DB0E26D-A381-4433-B0C0-ED09B502B02C}" presName="Name35" presStyleLbl="parChTrans1D4" presStyleIdx="0" presStyleCnt="1"/>
      <dgm:spPr/>
      <dgm:t>
        <a:bodyPr/>
        <a:lstStyle/>
        <a:p>
          <a:endParaRPr lang="en-US"/>
        </a:p>
      </dgm:t>
    </dgm:pt>
    <dgm:pt modelId="{B93243CB-2AF0-46A1-85AA-E0A92D128488}" type="pres">
      <dgm:prSet presAssocID="{6E841DE6-6C12-4C35-8269-77EFEF4A2646}" presName="hierRoot2" presStyleCnt="0">
        <dgm:presLayoutVars>
          <dgm:hierBranch val="r"/>
        </dgm:presLayoutVars>
      </dgm:prSet>
      <dgm:spPr/>
    </dgm:pt>
    <dgm:pt modelId="{B2987019-B7CD-4B5A-91B2-4BA8DB5F6724}" type="pres">
      <dgm:prSet presAssocID="{6E841DE6-6C12-4C35-8269-77EFEF4A2646}" presName="rootComposite" presStyleCnt="0"/>
      <dgm:spPr/>
    </dgm:pt>
    <dgm:pt modelId="{36723702-EF75-49AA-B7E2-759F8C23CFF9}" type="pres">
      <dgm:prSet presAssocID="{6E841DE6-6C12-4C35-8269-77EFEF4A2646}" presName="rootText" presStyleLbl="node4" presStyleIdx="0" presStyleCnt="1">
        <dgm:presLayoutVars>
          <dgm:chPref val="3"/>
        </dgm:presLayoutVars>
      </dgm:prSet>
      <dgm:spPr>
        <a:prstGeom prst="roundRect">
          <a:avLst/>
        </a:prstGeom>
      </dgm:spPr>
      <dgm:t>
        <a:bodyPr/>
        <a:lstStyle/>
        <a:p>
          <a:endParaRPr lang="en-US"/>
        </a:p>
      </dgm:t>
    </dgm:pt>
    <dgm:pt modelId="{050C10CD-B5F2-4DF0-A367-89DA9210CA80}" type="pres">
      <dgm:prSet presAssocID="{6E841DE6-6C12-4C35-8269-77EFEF4A2646}" presName="rootConnector" presStyleLbl="node4" presStyleIdx="0" presStyleCnt="1"/>
      <dgm:spPr/>
      <dgm:t>
        <a:bodyPr/>
        <a:lstStyle/>
        <a:p>
          <a:endParaRPr lang="en-US"/>
        </a:p>
      </dgm:t>
    </dgm:pt>
    <dgm:pt modelId="{999CD650-CF05-4E3A-AAA8-809B507AE64A}" type="pres">
      <dgm:prSet presAssocID="{6E841DE6-6C12-4C35-8269-77EFEF4A2646}" presName="hierChild4" presStyleCnt="0"/>
      <dgm:spPr/>
    </dgm:pt>
    <dgm:pt modelId="{9EE69995-5696-43C7-9E8D-18839962610F}" type="pres">
      <dgm:prSet presAssocID="{6E841DE6-6C12-4C35-8269-77EFEF4A2646}" presName="hierChild5" presStyleCnt="0"/>
      <dgm:spPr/>
    </dgm:pt>
    <dgm:pt modelId="{CF8C2A9E-F63A-4BE6-ACC2-93D323EE0B44}" type="pres">
      <dgm:prSet presAssocID="{E324647D-5575-4BC7-B6D8-BD9FBC48D8A1}" presName="hierChild5" presStyleCnt="0"/>
      <dgm:spPr/>
    </dgm:pt>
    <dgm:pt modelId="{20CCFD46-5D6C-409A-AAC7-5AFC4F2FA0D7}" type="pres">
      <dgm:prSet presAssocID="{DF5C2737-F90F-4A72-81AE-4958E2F82436}" presName="hierChild5" presStyleCnt="0"/>
      <dgm:spPr/>
    </dgm:pt>
    <dgm:pt modelId="{7472DF1C-0C27-418A-AAE8-0A5CFD7A6E35}" type="pres">
      <dgm:prSet presAssocID="{8DDB6148-DAB3-41E8-8368-0223CDC3E60D}" presName="hierChild3" presStyleCnt="0"/>
      <dgm:spPr/>
    </dgm:pt>
  </dgm:ptLst>
  <dgm:cxnLst>
    <dgm:cxn modelId="{B8180D97-EE83-470D-818E-721F00B65495}" type="presOf" srcId="{6E841DE6-6C12-4C35-8269-77EFEF4A2646}" destId="{36723702-EF75-49AA-B7E2-759F8C23CFF9}" srcOrd="0" destOrd="0" presId="urn:microsoft.com/office/officeart/2005/8/layout/orgChart1"/>
    <dgm:cxn modelId="{CC63E04E-D6D2-481D-A5B1-51721DE2A34B}" type="presOf" srcId="{2DB0E26D-A381-4433-B0C0-ED09B502B02C}" destId="{B6C90A0D-3096-4DAA-B5C7-F9D302049C5C}" srcOrd="0" destOrd="0" presId="urn:microsoft.com/office/officeart/2005/8/layout/orgChart1"/>
    <dgm:cxn modelId="{AEAB58BB-6DFE-423D-8611-0B2C0F65300C}" srcId="{E324647D-5575-4BC7-B6D8-BD9FBC48D8A1}" destId="{6E841DE6-6C12-4C35-8269-77EFEF4A2646}" srcOrd="0" destOrd="0" parTransId="{2DB0E26D-A381-4433-B0C0-ED09B502B02C}" sibTransId="{5EA4A4E8-60F6-4C8E-81B9-10DAA829DA97}"/>
    <dgm:cxn modelId="{4595926B-7E91-47A5-9119-6C0231BC7651}" type="presOf" srcId="{E324647D-5575-4BC7-B6D8-BD9FBC48D8A1}" destId="{60864B44-9F71-4623-8539-C7E2D03E6070}" srcOrd="0" destOrd="0" presId="urn:microsoft.com/office/officeart/2005/8/layout/orgChart1"/>
    <dgm:cxn modelId="{662DC428-5B3B-4F17-9639-880C2F94B9EE}" type="presOf" srcId="{DC7F3AED-2534-4F42-B1EA-507438FA5F8F}" destId="{29265BC6-1EF6-4CC4-AB66-D06E8C34A965}" srcOrd="0" destOrd="0" presId="urn:microsoft.com/office/officeart/2005/8/layout/orgChart1"/>
    <dgm:cxn modelId="{3EF6794D-7BD3-4A2E-B913-5F620D9B2D36}" srcId="{DC7F3AED-2534-4F42-B1EA-507438FA5F8F}" destId="{8DDB6148-DAB3-41E8-8368-0223CDC3E60D}" srcOrd="0" destOrd="0" parTransId="{234200E0-2075-445B-AA29-57E5D890CDD3}" sibTransId="{207A1F4F-AA57-47D1-99B3-292E4D3F6ED0}"/>
    <dgm:cxn modelId="{8A8E2F28-BD7F-4034-8D0E-12DE7E01B0C1}" type="presOf" srcId="{DF5C2737-F90F-4A72-81AE-4958E2F82436}" destId="{903C4F11-8139-4A0D-8227-B5FE1C6831DA}" srcOrd="1" destOrd="0" presId="urn:microsoft.com/office/officeart/2005/8/layout/orgChart1"/>
    <dgm:cxn modelId="{3D57EF08-0075-4C48-9EE2-143564B621E2}" type="presOf" srcId="{E324647D-5575-4BC7-B6D8-BD9FBC48D8A1}" destId="{150B18B4-3D55-4C16-84E0-301218AEFAD1}" srcOrd="1" destOrd="0" presId="urn:microsoft.com/office/officeart/2005/8/layout/orgChart1"/>
    <dgm:cxn modelId="{45CAD968-9FB8-495E-AC8B-73AEBBF52FCF}" type="presOf" srcId="{DF5C2737-F90F-4A72-81AE-4958E2F82436}" destId="{4F62C3D1-0087-466E-888D-5777D48461C2}" srcOrd="0" destOrd="0" presId="urn:microsoft.com/office/officeart/2005/8/layout/orgChart1"/>
    <dgm:cxn modelId="{973126A6-D17F-4F78-AEED-85FA7911275D}" type="presOf" srcId="{6E841DE6-6C12-4C35-8269-77EFEF4A2646}" destId="{050C10CD-B5F2-4DF0-A367-89DA9210CA80}" srcOrd="1" destOrd="0" presId="urn:microsoft.com/office/officeart/2005/8/layout/orgChart1"/>
    <dgm:cxn modelId="{44ED7E5E-857D-400B-90FC-22A343536FAE}" type="presOf" srcId="{AF437589-CC1C-4E9A-9188-3B9E34B8FD3C}" destId="{896D1883-8A23-474C-9A15-10FF33F9ACA1}" srcOrd="0" destOrd="0" presId="urn:microsoft.com/office/officeart/2005/8/layout/orgChart1"/>
    <dgm:cxn modelId="{6735AF70-93BC-458C-8FF8-12E3EEDF4C8D}" type="presOf" srcId="{8DDB6148-DAB3-41E8-8368-0223CDC3E60D}" destId="{4381784F-C52E-44E8-A32C-23C7C95C3F05}" srcOrd="0" destOrd="0" presId="urn:microsoft.com/office/officeart/2005/8/layout/orgChart1"/>
    <dgm:cxn modelId="{89F3500D-838F-41AF-8CBC-635FEEE5FD8D}" srcId="{8DDB6148-DAB3-41E8-8368-0223CDC3E60D}" destId="{DF5C2737-F90F-4A72-81AE-4958E2F82436}" srcOrd="0" destOrd="0" parTransId="{AF437589-CC1C-4E9A-9188-3B9E34B8FD3C}" sibTransId="{849C7B87-D8F6-4260-ADC0-96DA0732CDE5}"/>
    <dgm:cxn modelId="{489F3155-1367-48FB-82C2-24DDA56B4CC7}" srcId="{DF5C2737-F90F-4A72-81AE-4958E2F82436}" destId="{E324647D-5575-4BC7-B6D8-BD9FBC48D8A1}" srcOrd="0" destOrd="0" parTransId="{D0046DBD-9055-478D-898B-235DB3CBD278}" sibTransId="{0EB45073-5467-4D1D-90FF-9A55B8890F15}"/>
    <dgm:cxn modelId="{9CB11FF7-AC54-416E-BF8B-27934764EC58}" type="presOf" srcId="{8DDB6148-DAB3-41E8-8368-0223CDC3E60D}" destId="{1F82FEC6-01F7-4EFA-8CF8-0171D0571B62}" srcOrd="1" destOrd="0" presId="urn:microsoft.com/office/officeart/2005/8/layout/orgChart1"/>
    <dgm:cxn modelId="{0635FAC8-9825-4B64-A610-BE7583BA658B}" type="presOf" srcId="{D0046DBD-9055-478D-898B-235DB3CBD278}" destId="{E3E21F9E-A617-43B3-93F7-5E96AA34BDB4}" srcOrd="0" destOrd="0" presId="urn:microsoft.com/office/officeart/2005/8/layout/orgChart1"/>
    <dgm:cxn modelId="{EAECFD49-FF96-4E3F-98A2-9A7C3213D5C3}" type="presParOf" srcId="{29265BC6-1EF6-4CC4-AB66-D06E8C34A965}" destId="{94A5EC5D-A885-48B9-9AE9-A7EE259CC2D3}" srcOrd="0" destOrd="0" presId="urn:microsoft.com/office/officeart/2005/8/layout/orgChart1"/>
    <dgm:cxn modelId="{8D13C971-027D-4A99-AAC2-D836FCAD1A36}" type="presParOf" srcId="{94A5EC5D-A885-48B9-9AE9-A7EE259CC2D3}" destId="{1C192A26-8A9F-4429-BA7A-E1C76D1AB645}" srcOrd="0" destOrd="0" presId="urn:microsoft.com/office/officeart/2005/8/layout/orgChart1"/>
    <dgm:cxn modelId="{DBC06656-487D-4669-AF8B-7617FE292697}" type="presParOf" srcId="{1C192A26-8A9F-4429-BA7A-E1C76D1AB645}" destId="{4381784F-C52E-44E8-A32C-23C7C95C3F05}" srcOrd="0" destOrd="0" presId="urn:microsoft.com/office/officeart/2005/8/layout/orgChart1"/>
    <dgm:cxn modelId="{FFB70356-C35E-43B6-982D-3B0A9DD39397}" type="presParOf" srcId="{1C192A26-8A9F-4429-BA7A-E1C76D1AB645}" destId="{1F82FEC6-01F7-4EFA-8CF8-0171D0571B62}" srcOrd="1" destOrd="0" presId="urn:microsoft.com/office/officeart/2005/8/layout/orgChart1"/>
    <dgm:cxn modelId="{7ECB76F3-971E-4B53-AF1A-FE32F2038BE4}" type="presParOf" srcId="{94A5EC5D-A885-48B9-9AE9-A7EE259CC2D3}" destId="{4294A1C9-99C3-4626-9289-1ABC008F61C0}" srcOrd="1" destOrd="0" presId="urn:microsoft.com/office/officeart/2005/8/layout/orgChart1"/>
    <dgm:cxn modelId="{E594861F-0DD6-4F4A-991C-612D0EDF75D3}" type="presParOf" srcId="{4294A1C9-99C3-4626-9289-1ABC008F61C0}" destId="{896D1883-8A23-474C-9A15-10FF33F9ACA1}" srcOrd="0" destOrd="0" presId="urn:microsoft.com/office/officeart/2005/8/layout/orgChart1"/>
    <dgm:cxn modelId="{25984CEE-A3E0-4763-B07C-49189CC8F080}" type="presParOf" srcId="{4294A1C9-99C3-4626-9289-1ABC008F61C0}" destId="{554BC2C0-5E6E-4AE2-A8A6-9438358450D4}" srcOrd="1" destOrd="0" presId="urn:microsoft.com/office/officeart/2005/8/layout/orgChart1"/>
    <dgm:cxn modelId="{A3BECFE5-6D0F-4BF6-9F3B-E57EC2DA2573}" type="presParOf" srcId="{554BC2C0-5E6E-4AE2-A8A6-9438358450D4}" destId="{6E19B5AA-D0B0-449D-9837-CE7F3208E0C1}" srcOrd="0" destOrd="0" presId="urn:microsoft.com/office/officeart/2005/8/layout/orgChart1"/>
    <dgm:cxn modelId="{715507BE-A2EA-4C12-B611-4BE88AA2A966}" type="presParOf" srcId="{6E19B5AA-D0B0-449D-9837-CE7F3208E0C1}" destId="{4F62C3D1-0087-466E-888D-5777D48461C2}" srcOrd="0" destOrd="0" presId="urn:microsoft.com/office/officeart/2005/8/layout/orgChart1"/>
    <dgm:cxn modelId="{A6685757-D4F8-49A7-B23F-9BBF35DDA9FA}" type="presParOf" srcId="{6E19B5AA-D0B0-449D-9837-CE7F3208E0C1}" destId="{903C4F11-8139-4A0D-8227-B5FE1C6831DA}" srcOrd="1" destOrd="0" presId="urn:microsoft.com/office/officeart/2005/8/layout/orgChart1"/>
    <dgm:cxn modelId="{5D9DB0A3-3F4A-40FD-A1AD-E02259AA07A9}" type="presParOf" srcId="{554BC2C0-5E6E-4AE2-A8A6-9438358450D4}" destId="{F5868A03-59F4-45CF-8945-756F6A4D0759}" srcOrd="1" destOrd="0" presId="urn:microsoft.com/office/officeart/2005/8/layout/orgChart1"/>
    <dgm:cxn modelId="{145D0B93-FE93-4966-B218-68950E5FB9B2}" type="presParOf" srcId="{F5868A03-59F4-45CF-8945-756F6A4D0759}" destId="{E3E21F9E-A617-43B3-93F7-5E96AA34BDB4}" srcOrd="0" destOrd="0" presId="urn:microsoft.com/office/officeart/2005/8/layout/orgChart1"/>
    <dgm:cxn modelId="{25C37200-90F2-46D9-9132-A23DE6DF8FEC}" type="presParOf" srcId="{F5868A03-59F4-45CF-8945-756F6A4D0759}" destId="{1B57E7F3-8906-4EB6-9B9F-C5ED77942D55}" srcOrd="1" destOrd="0" presId="urn:microsoft.com/office/officeart/2005/8/layout/orgChart1"/>
    <dgm:cxn modelId="{90C6EAEF-1495-4F4C-B477-DF4AE006B9E3}" type="presParOf" srcId="{1B57E7F3-8906-4EB6-9B9F-C5ED77942D55}" destId="{167F0831-1451-42EB-A806-67AD7C4B99C3}" srcOrd="0" destOrd="0" presId="urn:microsoft.com/office/officeart/2005/8/layout/orgChart1"/>
    <dgm:cxn modelId="{997845F9-469E-46F0-8E56-A7BBD5A2BD8D}" type="presParOf" srcId="{167F0831-1451-42EB-A806-67AD7C4B99C3}" destId="{60864B44-9F71-4623-8539-C7E2D03E6070}" srcOrd="0" destOrd="0" presId="urn:microsoft.com/office/officeart/2005/8/layout/orgChart1"/>
    <dgm:cxn modelId="{0E9B1229-DC73-40F6-A6FD-E57581DA865C}" type="presParOf" srcId="{167F0831-1451-42EB-A806-67AD7C4B99C3}" destId="{150B18B4-3D55-4C16-84E0-301218AEFAD1}" srcOrd="1" destOrd="0" presId="urn:microsoft.com/office/officeart/2005/8/layout/orgChart1"/>
    <dgm:cxn modelId="{5ACBAEEB-6793-4477-A3D2-58ABDE56CA91}" type="presParOf" srcId="{1B57E7F3-8906-4EB6-9B9F-C5ED77942D55}" destId="{0CAE2981-BE05-4910-B922-12DFAF3757E0}" srcOrd="1" destOrd="0" presId="urn:microsoft.com/office/officeart/2005/8/layout/orgChart1"/>
    <dgm:cxn modelId="{EA2F8BBA-065F-4243-8E8A-32DBD2BEB9A2}" type="presParOf" srcId="{0CAE2981-BE05-4910-B922-12DFAF3757E0}" destId="{B6C90A0D-3096-4DAA-B5C7-F9D302049C5C}" srcOrd="0" destOrd="0" presId="urn:microsoft.com/office/officeart/2005/8/layout/orgChart1"/>
    <dgm:cxn modelId="{BB2046FE-5DC7-4E43-AEE0-BFD3B9C0197A}" type="presParOf" srcId="{0CAE2981-BE05-4910-B922-12DFAF3757E0}" destId="{B93243CB-2AF0-46A1-85AA-E0A92D128488}" srcOrd="1" destOrd="0" presId="urn:microsoft.com/office/officeart/2005/8/layout/orgChart1"/>
    <dgm:cxn modelId="{1D77DFC7-FFA6-4C62-BB2B-A85F7E562ED8}" type="presParOf" srcId="{B93243CB-2AF0-46A1-85AA-E0A92D128488}" destId="{B2987019-B7CD-4B5A-91B2-4BA8DB5F6724}" srcOrd="0" destOrd="0" presId="urn:microsoft.com/office/officeart/2005/8/layout/orgChart1"/>
    <dgm:cxn modelId="{81D5C5C6-80AF-4686-948A-8F410FDBCFE1}" type="presParOf" srcId="{B2987019-B7CD-4B5A-91B2-4BA8DB5F6724}" destId="{36723702-EF75-49AA-B7E2-759F8C23CFF9}" srcOrd="0" destOrd="0" presId="urn:microsoft.com/office/officeart/2005/8/layout/orgChart1"/>
    <dgm:cxn modelId="{539D8A62-E2CF-4916-B0E3-FD4048777F8A}" type="presParOf" srcId="{B2987019-B7CD-4B5A-91B2-4BA8DB5F6724}" destId="{050C10CD-B5F2-4DF0-A367-89DA9210CA80}" srcOrd="1" destOrd="0" presId="urn:microsoft.com/office/officeart/2005/8/layout/orgChart1"/>
    <dgm:cxn modelId="{4A1C5E5F-C61D-4C17-84B9-FB5FB5B5F121}" type="presParOf" srcId="{B93243CB-2AF0-46A1-85AA-E0A92D128488}" destId="{999CD650-CF05-4E3A-AAA8-809B507AE64A}" srcOrd="1" destOrd="0" presId="urn:microsoft.com/office/officeart/2005/8/layout/orgChart1"/>
    <dgm:cxn modelId="{739FF589-E22E-4954-B259-07098D6C4E36}" type="presParOf" srcId="{B93243CB-2AF0-46A1-85AA-E0A92D128488}" destId="{9EE69995-5696-43C7-9E8D-18839962610F}" srcOrd="2" destOrd="0" presId="urn:microsoft.com/office/officeart/2005/8/layout/orgChart1"/>
    <dgm:cxn modelId="{39F550B2-CC36-4FBE-9CFA-4356849F1EA7}" type="presParOf" srcId="{1B57E7F3-8906-4EB6-9B9F-C5ED77942D55}" destId="{CF8C2A9E-F63A-4BE6-ACC2-93D323EE0B44}" srcOrd="2" destOrd="0" presId="urn:microsoft.com/office/officeart/2005/8/layout/orgChart1"/>
    <dgm:cxn modelId="{25E37926-7D20-4420-876C-415900653EAE}" type="presParOf" srcId="{554BC2C0-5E6E-4AE2-A8A6-9438358450D4}" destId="{20CCFD46-5D6C-409A-AAC7-5AFC4F2FA0D7}" srcOrd="2" destOrd="0" presId="urn:microsoft.com/office/officeart/2005/8/layout/orgChart1"/>
    <dgm:cxn modelId="{899BBA88-7851-4927-BB2A-E820CF89A344}" type="presParOf" srcId="{94A5EC5D-A885-48B9-9AE9-A7EE259CC2D3}" destId="{7472DF1C-0C27-418A-AAE8-0A5CFD7A6E35}"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C5A241-71E7-4AA5-81E6-BF8733B3EA8C}" type="doc">
      <dgm:prSet loTypeId="urn:microsoft.com/office/officeart/2005/8/layout/process2" loCatId="process" qsTypeId="urn:microsoft.com/office/officeart/2005/8/quickstyle/simple1" qsCatId="simple" csTypeId="urn:microsoft.com/office/officeart/2005/8/colors/accent1_2" csCatId="accent1" phldr="1"/>
      <dgm:spPr/>
    </dgm:pt>
    <dgm:pt modelId="{0C4067C7-17D2-406F-A830-D5BCF5304CFC}">
      <dgm:prSet phldrT="[Text]" custT="1"/>
      <dgm:spPr/>
      <dgm:t>
        <a:bodyPr lIns="0" tIns="0" rIns="0" bIns="0"/>
        <a:lstStyle/>
        <a:p>
          <a:r>
            <a:rPr lang="es-MX" sz="1100" b="0" i="0" smtClean="0">
              <a:latin typeface="+mn-lt"/>
            </a:rPr>
            <a:t>SOLIDWORKS</a:t>
          </a:r>
          <a:endParaRPr lang="es-MX" sz="1100" b="0" i="0" dirty="0">
            <a:latin typeface="+mn-lt"/>
          </a:endParaRPr>
        </a:p>
      </dgm:t>
    </dgm:pt>
    <dgm:pt modelId="{5B6D9549-DCCD-47F8-BE04-EAA66E1E8819}" type="parTrans" cxnId="{F63DF589-C279-433F-8FDB-3B096E76B9CD}">
      <dgm:prSet/>
      <dgm:spPr/>
      <dgm:t>
        <a:bodyPr/>
        <a:lstStyle/>
        <a:p>
          <a:endParaRPr lang="en-US"/>
        </a:p>
      </dgm:t>
    </dgm:pt>
    <dgm:pt modelId="{87A69473-F101-4F54-816C-1E93054ECBBE}" type="sibTrans" cxnId="{F63DF589-C279-433F-8FDB-3B096E76B9CD}">
      <dgm:prSet/>
      <dgm:spPr/>
      <dgm:t>
        <a:bodyPr/>
        <a:lstStyle/>
        <a:p>
          <a:endParaRPr lang="en-US"/>
        </a:p>
      </dgm:t>
    </dgm:pt>
    <dgm:pt modelId="{40EC8A5F-A5F1-498A-9B3B-232AC0350B1E}">
      <dgm:prSet phldrT="[Text]" custT="1"/>
      <dgm:spPr/>
      <dgm:t>
        <a:bodyPr lIns="0" tIns="0" rIns="0" bIns="0"/>
        <a:lstStyle/>
        <a:p>
          <a:r>
            <a:rPr lang="es-MX" sz="1100" b="0" i="0" smtClean="0">
              <a:latin typeface="+mn-lt"/>
            </a:rPr>
            <a:t>SOLIDWORKS </a:t>
          </a:r>
          <a:r>
            <a:rPr lang="es-MX" sz="1100" b="0" i="0" dirty="0" err="1">
              <a:latin typeface="+mn-lt"/>
            </a:rPr>
            <a:t>Simulation</a:t>
          </a:r>
          <a:endParaRPr lang="es-MX" sz="1100" b="0" i="0" dirty="0">
            <a:latin typeface="+mn-lt"/>
          </a:endParaRPr>
        </a:p>
      </dgm:t>
    </dgm:pt>
    <dgm:pt modelId="{40F00636-4364-4250-B780-8174E0DC0522}" type="parTrans" cxnId="{6F0684CD-9A2A-4741-A476-8B7EBF161057}">
      <dgm:prSet/>
      <dgm:spPr/>
      <dgm:t>
        <a:bodyPr/>
        <a:lstStyle/>
        <a:p>
          <a:endParaRPr lang="en-US"/>
        </a:p>
      </dgm:t>
    </dgm:pt>
    <dgm:pt modelId="{BCBDA9D7-E608-4242-B905-E189009CBA08}" type="sibTrans" cxnId="{6F0684CD-9A2A-4741-A476-8B7EBF161057}">
      <dgm:prSet/>
      <dgm:spPr/>
      <dgm:t>
        <a:bodyPr/>
        <a:lstStyle/>
        <a:p>
          <a:endParaRPr lang="en-US"/>
        </a:p>
      </dgm:t>
    </dgm:pt>
    <dgm:pt modelId="{F010A44D-51C4-4365-8953-C6CC65B0BDC9}">
      <dgm:prSet phldrT="[Text]" custT="1"/>
      <dgm:spPr/>
      <dgm:t>
        <a:bodyPr lIns="0" tIns="0" rIns="0" bIns="0"/>
        <a:lstStyle/>
        <a:p>
          <a:r>
            <a:rPr lang="es-MX" sz="1100" b="0" i="0">
              <a:latin typeface="+mn-lt"/>
            </a:rPr>
            <a:t>¿Satisfecho?</a:t>
          </a:r>
        </a:p>
      </dgm:t>
    </dgm:pt>
    <dgm:pt modelId="{F1E1F3BD-748B-4C72-8716-B26E750E2EF2}" type="parTrans" cxnId="{2F069FB4-711D-4D24-9393-FCA4AC4ED257}">
      <dgm:prSet/>
      <dgm:spPr/>
      <dgm:t>
        <a:bodyPr/>
        <a:lstStyle/>
        <a:p>
          <a:endParaRPr lang="en-US"/>
        </a:p>
      </dgm:t>
    </dgm:pt>
    <dgm:pt modelId="{8EBF9018-77F2-4F0F-9EFE-85BFF964D22B}" type="sibTrans" cxnId="{2F069FB4-711D-4D24-9393-FCA4AC4ED257}">
      <dgm:prSet/>
      <dgm:spPr/>
      <dgm:t>
        <a:bodyPr/>
        <a:lstStyle/>
        <a:p>
          <a:endParaRPr lang="en-US"/>
        </a:p>
      </dgm:t>
    </dgm:pt>
    <dgm:pt modelId="{298D78DE-0E1C-4B56-BAB5-C045EB78E9FF}">
      <dgm:prSet phldrT="[Text]" custT="1"/>
      <dgm:spPr/>
      <dgm:t>
        <a:bodyPr lIns="0" tIns="0" rIns="0" bIns="0"/>
        <a:lstStyle/>
        <a:p>
          <a:r>
            <a:rPr lang="es-MX" sz="1100" b="0" i="0" dirty="0">
              <a:latin typeface="+mn-lt"/>
            </a:rPr>
            <a:t>Prototipo</a:t>
          </a:r>
        </a:p>
      </dgm:t>
    </dgm:pt>
    <dgm:pt modelId="{E3A85BD5-C0E7-4CC6-AF00-89000ACBD40A}" type="parTrans" cxnId="{FEA6A702-5290-4166-ADC7-F01D2A324B92}">
      <dgm:prSet/>
      <dgm:spPr/>
      <dgm:t>
        <a:bodyPr/>
        <a:lstStyle/>
        <a:p>
          <a:endParaRPr lang="en-US"/>
        </a:p>
      </dgm:t>
    </dgm:pt>
    <dgm:pt modelId="{61CF4063-AFEF-4AF7-858F-C70C5F2AF015}" type="sibTrans" cxnId="{FEA6A702-5290-4166-ADC7-F01D2A324B92}">
      <dgm:prSet/>
      <dgm:spPr/>
      <dgm:t>
        <a:bodyPr/>
        <a:lstStyle/>
        <a:p>
          <a:endParaRPr lang="en-US"/>
        </a:p>
      </dgm:t>
    </dgm:pt>
    <dgm:pt modelId="{37DC6E03-F3A9-4150-89E5-923C10BDD9B4}" type="pres">
      <dgm:prSet presAssocID="{47C5A241-71E7-4AA5-81E6-BF8733B3EA8C}" presName="linearFlow" presStyleCnt="0">
        <dgm:presLayoutVars>
          <dgm:resizeHandles val="exact"/>
        </dgm:presLayoutVars>
      </dgm:prSet>
      <dgm:spPr/>
    </dgm:pt>
    <dgm:pt modelId="{18EB6083-3BC0-481F-9BA1-0F1BF7F96254}" type="pres">
      <dgm:prSet presAssocID="{0C4067C7-17D2-406F-A830-D5BCF5304CFC}" presName="node" presStyleLbl="node1" presStyleIdx="0" presStyleCnt="4" custScaleX="84589">
        <dgm:presLayoutVars>
          <dgm:bulletEnabled val="1"/>
        </dgm:presLayoutVars>
      </dgm:prSet>
      <dgm:spPr/>
      <dgm:t>
        <a:bodyPr/>
        <a:lstStyle/>
        <a:p>
          <a:endParaRPr lang="en-US"/>
        </a:p>
      </dgm:t>
    </dgm:pt>
    <dgm:pt modelId="{BB68FA4A-4D7F-42B0-9B78-4471813AB8B6}" type="pres">
      <dgm:prSet presAssocID="{87A69473-F101-4F54-816C-1E93054ECBBE}" presName="sibTrans" presStyleLbl="sibTrans2D1" presStyleIdx="0" presStyleCnt="3"/>
      <dgm:spPr/>
      <dgm:t>
        <a:bodyPr/>
        <a:lstStyle/>
        <a:p>
          <a:endParaRPr lang="en-US"/>
        </a:p>
      </dgm:t>
    </dgm:pt>
    <dgm:pt modelId="{D385046E-E6E9-45D6-BFE8-42C373A0FC36}" type="pres">
      <dgm:prSet presAssocID="{87A69473-F101-4F54-816C-1E93054ECBBE}" presName="connectorText" presStyleLbl="sibTrans2D1" presStyleIdx="0" presStyleCnt="3"/>
      <dgm:spPr/>
      <dgm:t>
        <a:bodyPr/>
        <a:lstStyle/>
        <a:p>
          <a:endParaRPr lang="en-US"/>
        </a:p>
      </dgm:t>
    </dgm:pt>
    <dgm:pt modelId="{A9BB7D39-8F11-484A-9592-678FEA82900D}" type="pres">
      <dgm:prSet presAssocID="{40EC8A5F-A5F1-498A-9B3B-232AC0350B1E}" presName="node" presStyleLbl="node1" presStyleIdx="1" presStyleCnt="4" custScaleX="84589">
        <dgm:presLayoutVars>
          <dgm:bulletEnabled val="1"/>
        </dgm:presLayoutVars>
      </dgm:prSet>
      <dgm:spPr/>
      <dgm:t>
        <a:bodyPr/>
        <a:lstStyle/>
        <a:p>
          <a:endParaRPr lang="en-US"/>
        </a:p>
      </dgm:t>
    </dgm:pt>
    <dgm:pt modelId="{0D7D49C1-E29D-4C30-9AA9-D09232DCC957}" type="pres">
      <dgm:prSet presAssocID="{BCBDA9D7-E608-4242-B905-E189009CBA08}" presName="sibTrans" presStyleLbl="sibTrans2D1" presStyleIdx="1" presStyleCnt="3"/>
      <dgm:spPr/>
      <dgm:t>
        <a:bodyPr/>
        <a:lstStyle/>
        <a:p>
          <a:endParaRPr lang="en-US"/>
        </a:p>
      </dgm:t>
    </dgm:pt>
    <dgm:pt modelId="{A7E44684-382C-4ABD-A142-013C578B9343}" type="pres">
      <dgm:prSet presAssocID="{BCBDA9D7-E608-4242-B905-E189009CBA08}" presName="connectorText" presStyleLbl="sibTrans2D1" presStyleIdx="1" presStyleCnt="3"/>
      <dgm:spPr/>
      <dgm:t>
        <a:bodyPr/>
        <a:lstStyle/>
        <a:p>
          <a:endParaRPr lang="en-US"/>
        </a:p>
      </dgm:t>
    </dgm:pt>
    <dgm:pt modelId="{07FA8FFF-ED83-4C89-BC48-9F51B5DDA342}" type="pres">
      <dgm:prSet presAssocID="{F010A44D-51C4-4365-8953-C6CC65B0BDC9}" presName="node" presStyleLbl="node1" presStyleIdx="2" presStyleCnt="4" custScaleX="80864" custScaleY="263361">
        <dgm:presLayoutVars>
          <dgm:bulletEnabled val="1"/>
        </dgm:presLayoutVars>
      </dgm:prSet>
      <dgm:spPr>
        <a:prstGeom prst="diamond">
          <a:avLst/>
        </a:prstGeom>
      </dgm:spPr>
      <dgm:t>
        <a:bodyPr/>
        <a:lstStyle/>
        <a:p>
          <a:endParaRPr lang="en-US"/>
        </a:p>
      </dgm:t>
    </dgm:pt>
    <dgm:pt modelId="{6839849B-D38A-4AE1-932D-3A19459419A3}" type="pres">
      <dgm:prSet presAssocID="{8EBF9018-77F2-4F0F-9EFE-85BFF964D22B}" presName="sibTrans" presStyleLbl="sibTrans2D1" presStyleIdx="2" presStyleCnt="3"/>
      <dgm:spPr/>
      <dgm:t>
        <a:bodyPr/>
        <a:lstStyle/>
        <a:p>
          <a:endParaRPr lang="en-US"/>
        </a:p>
      </dgm:t>
    </dgm:pt>
    <dgm:pt modelId="{CF08CE21-0111-4089-930C-BE80208DC708}" type="pres">
      <dgm:prSet presAssocID="{8EBF9018-77F2-4F0F-9EFE-85BFF964D22B}" presName="connectorText" presStyleLbl="sibTrans2D1" presStyleIdx="2" presStyleCnt="3"/>
      <dgm:spPr/>
      <dgm:t>
        <a:bodyPr/>
        <a:lstStyle/>
        <a:p>
          <a:endParaRPr lang="en-US"/>
        </a:p>
      </dgm:t>
    </dgm:pt>
    <dgm:pt modelId="{2DCD5AA9-7B36-4D74-93F5-67A45908786C}" type="pres">
      <dgm:prSet presAssocID="{298D78DE-0E1C-4B56-BAB5-C045EB78E9FF}" presName="node" presStyleLbl="node1" presStyleIdx="3" presStyleCnt="4" custScaleX="84589">
        <dgm:presLayoutVars>
          <dgm:bulletEnabled val="1"/>
        </dgm:presLayoutVars>
      </dgm:prSet>
      <dgm:spPr>
        <a:prstGeom prst="roundRect">
          <a:avLst/>
        </a:prstGeom>
      </dgm:spPr>
      <dgm:t>
        <a:bodyPr/>
        <a:lstStyle/>
        <a:p>
          <a:endParaRPr lang="en-US"/>
        </a:p>
      </dgm:t>
    </dgm:pt>
  </dgm:ptLst>
  <dgm:cxnLst>
    <dgm:cxn modelId="{E3F4C8D0-D5F7-4B2F-9A28-5759756DA394}" type="presOf" srcId="{47C5A241-71E7-4AA5-81E6-BF8733B3EA8C}" destId="{37DC6E03-F3A9-4150-89E5-923C10BDD9B4}" srcOrd="0" destOrd="0" presId="urn:microsoft.com/office/officeart/2005/8/layout/process2"/>
    <dgm:cxn modelId="{EE61871B-8666-4EB3-8AF4-CF3627F6B79B}" type="presOf" srcId="{8EBF9018-77F2-4F0F-9EFE-85BFF964D22B}" destId="{6839849B-D38A-4AE1-932D-3A19459419A3}" srcOrd="0" destOrd="0" presId="urn:microsoft.com/office/officeart/2005/8/layout/process2"/>
    <dgm:cxn modelId="{8EF9528D-D0B2-4610-8D83-1B697C9EE1B8}" type="presOf" srcId="{BCBDA9D7-E608-4242-B905-E189009CBA08}" destId="{A7E44684-382C-4ABD-A142-013C578B9343}" srcOrd="1" destOrd="0" presId="urn:microsoft.com/office/officeart/2005/8/layout/process2"/>
    <dgm:cxn modelId="{B9B65927-5B79-46DD-B3E8-BF7A2A7B7FA0}" type="presOf" srcId="{87A69473-F101-4F54-816C-1E93054ECBBE}" destId="{D385046E-E6E9-45D6-BFE8-42C373A0FC36}" srcOrd="1" destOrd="0" presId="urn:microsoft.com/office/officeart/2005/8/layout/process2"/>
    <dgm:cxn modelId="{88E97364-F195-413C-ABDC-2E1FCFCAB4B5}" type="presOf" srcId="{0C4067C7-17D2-406F-A830-D5BCF5304CFC}" destId="{18EB6083-3BC0-481F-9BA1-0F1BF7F96254}" srcOrd="0" destOrd="0" presId="urn:microsoft.com/office/officeart/2005/8/layout/process2"/>
    <dgm:cxn modelId="{FEA6A702-5290-4166-ADC7-F01D2A324B92}" srcId="{47C5A241-71E7-4AA5-81E6-BF8733B3EA8C}" destId="{298D78DE-0E1C-4B56-BAB5-C045EB78E9FF}" srcOrd="3" destOrd="0" parTransId="{E3A85BD5-C0E7-4CC6-AF00-89000ACBD40A}" sibTransId="{61CF4063-AFEF-4AF7-858F-C70C5F2AF015}"/>
    <dgm:cxn modelId="{6F0684CD-9A2A-4741-A476-8B7EBF161057}" srcId="{47C5A241-71E7-4AA5-81E6-BF8733B3EA8C}" destId="{40EC8A5F-A5F1-498A-9B3B-232AC0350B1E}" srcOrd="1" destOrd="0" parTransId="{40F00636-4364-4250-B780-8174E0DC0522}" sibTransId="{BCBDA9D7-E608-4242-B905-E189009CBA08}"/>
    <dgm:cxn modelId="{E8945C8B-9E15-4FC9-9DF9-6542849A087A}" type="presOf" srcId="{BCBDA9D7-E608-4242-B905-E189009CBA08}" destId="{0D7D49C1-E29D-4C30-9AA9-D09232DCC957}" srcOrd="0" destOrd="0" presId="urn:microsoft.com/office/officeart/2005/8/layout/process2"/>
    <dgm:cxn modelId="{0C3F934C-C623-4E07-B432-0BDCE5A4B653}" type="presOf" srcId="{F010A44D-51C4-4365-8953-C6CC65B0BDC9}" destId="{07FA8FFF-ED83-4C89-BC48-9F51B5DDA342}" srcOrd="0" destOrd="0" presId="urn:microsoft.com/office/officeart/2005/8/layout/process2"/>
    <dgm:cxn modelId="{2F069FB4-711D-4D24-9393-FCA4AC4ED257}" srcId="{47C5A241-71E7-4AA5-81E6-BF8733B3EA8C}" destId="{F010A44D-51C4-4365-8953-C6CC65B0BDC9}" srcOrd="2" destOrd="0" parTransId="{F1E1F3BD-748B-4C72-8716-B26E750E2EF2}" sibTransId="{8EBF9018-77F2-4F0F-9EFE-85BFF964D22B}"/>
    <dgm:cxn modelId="{C4D50DD4-CC68-49E2-A971-1DC9B1A973D1}" type="presOf" srcId="{40EC8A5F-A5F1-498A-9B3B-232AC0350B1E}" destId="{A9BB7D39-8F11-484A-9592-678FEA82900D}" srcOrd="0" destOrd="0" presId="urn:microsoft.com/office/officeart/2005/8/layout/process2"/>
    <dgm:cxn modelId="{E2920362-C8AC-4A19-AE7E-3AA6F581825B}" type="presOf" srcId="{8EBF9018-77F2-4F0F-9EFE-85BFF964D22B}" destId="{CF08CE21-0111-4089-930C-BE80208DC708}" srcOrd="1" destOrd="0" presId="urn:microsoft.com/office/officeart/2005/8/layout/process2"/>
    <dgm:cxn modelId="{F63DF589-C279-433F-8FDB-3B096E76B9CD}" srcId="{47C5A241-71E7-4AA5-81E6-BF8733B3EA8C}" destId="{0C4067C7-17D2-406F-A830-D5BCF5304CFC}" srcOrd="0" destOrd="0" parTransId="{5B6D9549-DCCD-47F8-BE04-EAA66E1E8819}" sibTransId="{87A69473-F101-4F54-816C-1E93054ECBBE}"/>
    <dgm:cxn modelId="{0535286F-5F9A-4163-86C6-F071C0260181}" type="presOf" srcId="{298D78DE-0E1C-4B56-BAB5-C045EB78E9FF}" destId="{2DCD5AA9-7B36-4D74-93F5-67A45908786C}" srcOrd="0" destOrd="0" presId="urn:microsoft.com/office/officeart/2005/8/layout/process2"/>
    <dgm:cxn modelId="{6EABDD4B-C36A-4496-84E6-F27663F1D8A5}" type="presOf" srcId="{87A69473-F101-4F54-816C-1E93054ECBBE}" destId="{BB68FA4A-4D7F-42B0-9B78-4471813AB8B6}" srcOrd="0" destOrd="0" presId="urn:microsoft.com/office/officeart/2005/8/layout/process2"/>
    <dgm:cxn modelId="{DF4FA415-76FF-46E3-BDF4-D47EB88F045C}" type="presParOf" srcId="{37DC6E03-F3A9-4150-89E5-923C10BDD9B4}" destId="{18EB6083-3BC0-481F-9BA1-0F1BF7F96254}" srcOrd="0" destOrd="0" presId="urn:microsoft.com/office/officeart/2005/8/layout/process2"/>
    <dgm:cxn modelId="{28977379-007A-4FD9-9B9F-52ED1286A373}" type="presParOf" srcId="{37DC6E03-F3A9-4150-89E5-923C10BDD9B4}" destId="{BB68FA4A-4D7F-42B0-9B78-4471813AB8B6}" srcOrd="1" destOrd="0" presId="urn:microsoft.com/office/officeart/2005/8/layout/process2"/>
    <dgm:cxn modelId="{E9F92574-071A-4554-AACC-7B5733FE70E2}" type="presParOf" srcId="{BB68FA4A-4D7F-42B0-9B78-4471813AB8B6}" destId="{D385046E-E6E9-45D6-BFE8-42C373A0FC36}" srcOrd="0" destOrd="0" presId="urn:microsoft.com/office/officeart/2005/8/layout/process2"/>
    <dgm:cxn modelId="{C2470F50-4871-49D6-B73D-66CAA1C77085}" type="presParOf" srcId="{37DC6E03-F3A9-4150-89E5-923C10BDD9B4}" destId="{A9BB7D39-8F11-484A-9592-678FEA82900D}" srcOrd="2" destOrd="0" presId="urn:microsoft.com/office/officeart/2005/8/layout/process2"/>
    <dgm:cxn modelId="{987116CF-F976-491F-BAC7-9C938E2C6F16}" type="presParOf" srcId="{37DC6E03-F3A9-4150-89E5-923C10BDD9B4}" destId="{0D7D49C1-E29D-4C30-9AA9-D09232DCC957}" srcOrd="3" destOrd="0" presId="urn:microsoft.com/office/officeart/2005/8/layout/process2"/>
    <dgm:cxn modelId="{AF6685B9-1673-40A7-A302-C08ABAD121AB}" type="presParOf" srcId="{0D7D49C1-E29D-4C30-9AA9-D09232DCC957}" destId="{A7E44684-382C-4ABD-A142-013C578B9343}" srcOrd="0" destOrd="0" presId="urn:microsoft.com/office/officeart/2005/8/layout/process2"/>
    <dgm:cxn modelId="{D27BCD47-B941-43C5-B934-19A6C51B14A4}" type="presParOf" srcId="{37DC6E03-F3A9-4150-89E5-923C10BDD9B4}" destId="{07FA8FFF-ED83-4C89-BC48-9F51B5DDA342}" srcOrd="4" destOrd="0" presId="urn:microsoft.com/office/officeart/2005/8/layout/process2"/>
    <dgm:cxn modelId="{A50050AB-F7FF-4E37-B2C1-FE07C694230F}" type="presParOf" srcId="{37DC6E03-F3A9-4150-89E5-923C10BDD9B4}" destId="{6839849B-D38A-4AE1-932D-3A19459419A3}" srcOrd="5" destOrd="0" presId="urn:microsoft.com/office/officeart/2005/8/layout/process2"/>
    <dgm:cxn modelId="{2515B0C1-B287-4445-B26A-A6218F1BDCCE}" type="presParOf" srcId="{6839849B-D38A-4AE1-932D-3A19459419A3}" destId="{CF08CE21-0111-4089-930C-BE80208DC708}" srcOrd="0" destOrd="0" presId="urn:microsoft.com/office/officeart/2005/8/layout/process2"/>
    <dgm:cxn modelId="{E858D0F1-F396-4D88-A08C-7CD2457E7D9B}" type="presParOf" srcId="{37DC6E03-F3A9-4150-89E5-923C10BDD9B4}" destId="{2DCD5AA9-7B36-4D74-93F5-67A45908786C}"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D846A-534D-42D7-8388-FCC499E001DE}">
      <dsp:nvSpPr>
        <dsp:cNvPr id="0" name=""/>
        <dsp:cNvSpPr/>
      </dsp:nvSpPr>
      <dsp:spPr>
        <a:xfrm>
          <a:off x="2323431" y="1022830"/>
          <a:ext cx="922215" cy="429432"/>
        </a:xfrm>
        <a:custGeom>
          <a:avLst/>
          <a:gdLst/>
          <a:ahLst/>
          <a:cxnLst/>
          <a:rect l="0" t="0" r="0" b="0"/>
          <a:pathLst>
            <a:path>
              <a:moveTo>
                <a:pt x="0" y="0"/>
              </a:moveTo>
              <a:lnTo>
                <a:pt x="0" y="214716"/>
              </a:lnTo>
              <a:lnTo>
                <a:pt x="922215" y="214716"/>
              </a:lnTo>
              <a:lnTo>
                <a:pt x="922215"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AD16F199-50F1-43C9-A43E-E3B0EE0AA125}">
      <dsp:nvSpPr>
        <dsp:cNvPr id="0" name=""/>
        <dsp:cNvSpPr/>
      </dsp:nvSpPr>
      <dsp:spPr>
        <a:xfrm>
          <a:off x="1481540" y="1022830"/>
          <a:ext cx="841891" cy="429432"/>
        </a:xfrm>
        <a:custGeom>
          <a:avLst/>
          <a:gdLst/>
          <a:ahLst/>
          <a:cxnLst/>
          <a:rect l="0" t="0" r="0" b="0"/>
          <a:pathLst>
            <a:path>
              <a:moveTo>
                <a:pt x="841891" y="0"/>
              </a:moveTo>
              <a:lnTo>
                <a:pt x="841891" y="214716"/>
              </a:lnTo>
              <a:lnTo>
                <a:pt x="0" y="214716"/>
              </a:lnTo>
              <a:lnTo>
                <a:pt x="0"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2ACC2ED0-5E5E-4513-AD5A-2AF7EB36300F}">
      <dsp:nvSpPr>
        <dsp:cNvPr id="0" name=""/>
        <dsp:cNvSpPr/>
      </dsp:nvSpPr>
      <dsp:spPr>
        <a:xfrm>
          <a:off x="1497797" y="373"/>
          <a:ext cx="1651268" cy="1022457"/>
        </a:xfrm>
        <a:prstGeom prst="roundRect">
          <a:avLst/>
        </a:prstGeom>
        <a:gradFill rotWithShape="0">
          <a:gsLst>
            <a:gs pos="0">
              <a:srgbClr val="FFF200"/>
            </a:gs>
            <a:gs pos="100000">
              <a:srgbClr val="F8CA08"/>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a:lnSpc>
              <a:spcPct val="100000"/>
            </a:lnSpc>
            <a:spcBef>
              <a:spcPct val="0"/>
            </a:spcBef>
            <a:spcAft>
              <a:spcPct val="0"/>
            </a:spcAft>
            <a:buNone/>
            <a:tabLst/>
          </a:pPr>
          <a:r>
            <a:rPr lang="es-MX" sz="2400" b="0" i="0" u="none" strike="noStrike" kern="1200" cap="none" baseline="0" dirty="0" smtClean="0">
              <a:ln>
                <a:noFill/>
              </a:ln>
              <a:solidFill>
                <a:srgbClr val="000000"/>
              </a:solidFill>
              <a:effectLst/>
              <a:latin typeface="Arial Narrow"/>
              <a:cs typeface="Arial"/>
            </a:rPr>
            <a:t>Resistencia</a:t>
          </a:r>
          <a:endParaRPr lang="es-MX" sz="2400" b="0" i="0" u="none" strike="noStrike" kern="1200" cap="none" baseline="0" dirty="0">
            <a:ln>
              <a:noFill/>
            </a:ln>
            <a:solidFill>
              <a:srgbClr val="000000"/>
            </a:solidFill>
            <a:effectLst/>
            <a:latin typeface="Arial Narrow"/>
            <a:cs typeface="Arial"/>
          </a:endParaRPr>
        </a:p>
      </dsp:txBody>
      <dsp:txXfrm>
        <a:off x="1547709" y="50285"/>
        <a:ext cx="1551444" cy="922633"/>
      </dsp:txXfrm>
    </dsp:sp>
    <dsp:sp modelId="{22368916-25D8-439F-807B-36C4A84F80C1}">
      <dsp:nvSpPr>
        <dsp:cNvPr id="0" name=""/>
        <dsp:cNvSpPr/>
      </dsp:nvSpPr>
      <dsp:spPr>
        <a:xfrm>
          <a:off x="774040" y="1452262"/>
          <a:ext cx="1414999"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es-MX" sz="1800" b="0" i="0" u="none" strike="noStrike" kern="1200" cap="none" baseline="0">
              <a:ln>
                <a:noFill/>
              </a:ln>
              <a:solidFill>
                <a:srgbClr val="000000"/>
              </a:solidFill>
              <a:effectLst/>
              <a:latin typeface="Arial Narrow"/>
              <a:cs typeface="Arial"/>
            </a:rPr>
            <a:t>Forma de la sección</a:t>
          </a:r>
        </a:p>
        <a:p>
          <a:pPr marL="0" marR="0" lvl="0" indent="0" algn="ctr" defTabSz="914400">
            <a:lnSpc>
              <a:spcPct val="100000"/>
            </a:lnSpc>
            <a:spcBef>
              <a:spcPct val="0"/>
            </a:spcBef>
            <a:spcAft>
              <a:spcPct val="0"/>
            </a:spcAft>
            <a:buNone/>
            <a:tabLst/>
          </a:pPr>
          <a:r>
            <a:rPr lang="es-MX" sz="1800" b="0" i="0" u="none" strike="noStrike" kern="1200" cap="none" baseline="0">
              <a:ln>
                <a:noFill/>
              </a:ln>
              <a:solidFill>
                <a:srgbClr val="000000"/>
              </a:solidFill>
              <a:effectLst/>
              <a:latin typeface="Arial Narrow"/>
              <a:cs typeface="Arial"/>
            </a:rPr>
            <a:t>transversal</a:t>
          </a:r>
        </a:p>
      </dsp:txBody>
      <dsp:txXfrm>
        <a:off x="823952" y="1502174"/>
        <a:ext cx="1315175" cy="922633"/>
      </dsp:txXfrm>
    </dsp:sp>
    <dsp:sp modelId="{753A784C-BF08-4577-BCD9-546ECE2DDACB}">
      <dsp:nvSpPr>
        <dsp:cNvPr id="0" name=""/>
        <dsp:cNvSpPr/>
      </dsp:nvSpPr>
      <dsp:spPr>
        <a:xfrm>
          <a:off x="2618471" y="1452262"/>
          <a:ext cx="1254350"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es-MX" sz="1800" b="0" i="0" u="none" strike="noStrike" kern="1200" cap="none" baseline="0">
              <a:ln>
                <a:noFill/>
              </a:ln>
              <a:solidFill>
                <a:srgbClr val="000000"/>
              </a:solidFill>
              <a:effectLst/>
              <a:latin typeface="Arial Narrow"/>
              <a:cs typeface="Arial"/>
            </a:rPr>
            <a:t>Material</a:t>
          </a:r>
        </a:p>
      </dsp:txBody>
      <dsp:txXfrm>
        <a:off x="2668383" y="1502174"/>
        <a:ext cx="1154526" cy="9226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C90A0D-3096-4DAA-B5C7-F9D302049C5C}">
      <dsp:nvSpPr>
        <dsp:cNvPr id="0" name=""/>
        <dsp:cNvSpPr/>
      </dsp:nvSpPr>
      <dsp:spPr>
        <a:xfrm>
          <a:off x="1968055" y="1903085"/>
          <a:ext cx="91440" cy="208039"/>
        </a:xfrm>
        <a:custGeom>
          <a:avLst/>
          <a:gdLst/>
          <a:ahLst/>
          <a:cxnLst/>
          <a:rect l="0" t="0" r="0" b="0"/>
          <a:pathLst>
            <a:path>
              <a:moveTo>
                <a:pt x="45720" y="0"/>
              </a:moveTo>
              <a:lnTo>
                <a:pt x="45720" y="20803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E3E21F9E-A617-43B3-93F7-5E96AA34BDB4}">
      <dsp:nvSpPr>
        <dsp:cNvPr id="0" name=""/>
        <dsp:cNvSpPr/>
      </dsp:nvSpPr>
      <dsp:spPr>
        <a:xfrm>
          <a:off x="1968055" y="1199714"/>
          <a:ext cx="91440" cy="208039"/>
        </a:xfrm>
        <a:custGeom>
          <a:avLst/>
          <a:gdLst/>
          <a:ahLst/>
          <a:cxnLst/>
          <a:rect l="0" t="0" r="0" b="0"/>
          <a:pathLst>
            <a:path>
              <a:moveTo>
                <a:pt x="45720" y="0"/>
              </a:moveTo>
              <a:lnTo>
                <a:pt x="45720" y="20803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896D1883-8A23-474C-9A15-10FF33F9ACA1}">
      <dsp:nvSpPr>
        <dsp:cNvPr id="0" name=""/>
        <dsp:cNvSpPr/>
      </dsp:nvSpPr>
      <dsp:spPr>
        <a:xfrm>
          <a:off x="1968055" y="496343"/>
          <a:ext cx="91440" cy="208039"/>
        </a:xfrm>
        <a:custGeom>
          <a:avLst/>
          <a:gdLst/>
          <a:ahLst/>
          <a:cxnLst/>
          <a:rect l="0" t="0" r="0" b="0"/>
          <a:pathLst>
            <a:path>
              <a:moveTo>
                <a:pt x="45720" y="0"/>
              </a:moveTo>
              <a:lnTo>
                <a:pt x="45720" y="20803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4381784F-C52E-44E8-A32C-23C7C95C3F05}">
      <dsp:nvSpPr>
        <dsp:cNvPr id="0" name=""/>
        <dsp:cNvSpPr/>
      </dsp:nvSpPr>
      <dsp:spPr>
        <a:xfrm>
          <a:off x="1518443" y="1012"/>
          <a:ext cx="990663"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es-MX" sz="1600" b="0" i="0" u="none" strike="noStrike" kern="1200" cap="none" baseline="0">
              <a:ln>
                <a:noFill/>
              </a:ln>
              <a:solidFill>
                <a:srgbClr val="FFFFFF"/>
              </a:solidFill>
              <a:effectLst/>
              <a:latin typeface="Arial Narrow"/>
              <a:cs typeface="Arial"/>
            </a:rPr>
            <a:t>Modelo</a:t>
          </a:r>
        </a:p>
      </dsp:txBody>
      <dsp:txXfrm>
        <a:off x="1542623" y="25192"/>
        <a:ext cx="942303" cy="446971"/>
      </dsp:txXfrm>
    </dsp:sp>
    <dsp:sp modelId="{4F62C3D1-0087-466E-888D-5777D48461C2}">
      <dsp:nvSpPr>
        <dsp:cNvPr id="0" name=""/>
        <dsp:cNvSpPr/>
      </dsp:nvSpPr>
      <dsp:spPr>
        <a:xfrm>
          <a:off x="1518443" y="704383"/>
          <a:ext cx="990663"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es-MX" sz="1600" b="0" i="0" u="none" strike="noStrike" kern="1200" cap="none" baseline="0" dirty="0" err="1" smtClean="0">
              <a:ln>
                <a:noFill/>
              </a:ln>
              <a:solidFill>
                <a:srgbClr val="FFFFFF"/>
              </a:solidFill>
              <a:effectLst/>
              <a:latin typeface="Arial Narrow"/>
              <a:cs typeface="Arial"/>
            </a:rPr>
            <a:t>Prepro</a:t>
          </a:r>
          <a:r>
            <a:rPr lang="es-MX" sz="1600" b="0" i="0" u="none" strike="noStrike" kern="1200" cap="none" baseline="0" dirty="0" smtClean="0">
              <a:ln>
                <a:noFill/>
              </a:ln>
              <a:solidFill>
                <a:srgbClr val="FFFFFF"/>
              </a:solidFill>
              <a:effectLst/>
              <a:latin typeface="Arial Narrow"/>
              <a:cs typeface="Arial"/>
            </a:rPr>
            <a:t>-cesamiento</a:t>
          </a:r>
          <a:endParaRPr lang="es-MX" sz="1600" b="0" i="0" u="none" strike="noStrike" kern="1200" cap="none" baseline="0" dirty="0">
            <a:ln>
              <a:noFill/>
            </a:ln>
            <a:solidFill>
              <a:srgbClr val="FFFFFF"/>
            </a:solidFill>
            <a:effectLst/>
            <a:latin typeface="Arial Narrow"/>
            <a:cs typeface="Arial"/>
          </a:endParaRPr>
        </a:p>
      </dsp:txBody>
      <dsp:txXfrm>
        <a:off x="1542623" y="728563"/>
        <a:ext cx="942303" cy="446971"/>
      </dsp:txXfrm>
    </dsp:sp>
    <dsp:sp modelId="{60864B44-9F71-4623-8539-C7E2D03E6070}">
      <dsp:nvSpPr>
        <dsp:cNvPr id="0" name=""/>
        <dsp:cNvSpPr/>
      </dsp:nvSpPr>
      <dsp:spPr>
        <a:xfrm>
          <a:off x="1518443" y="1407754"/>
          <a:ext cx="990663"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es-MX" sz="1600" b="0" i="0" u="none" strike="noStrike" kern="1200" cap="none" baseline="0">
              <a:ln>
                <a:noFill/>
              </a:ln>
              <a:solidFill>
                <a:srgbClr val="FFFFFF"/>
              </a:solidFill>
              <a:effectLst/>
              <a:latin typeface="Arial Narrow"/>
              <a:cs typeface="Arial"/>
            </a:rPr>
            <a:t>Análisis</a:t>
          </a:r>
        </a:p>
      </dsp:txBody>
      <dsp:txXfrm>
        <a:off x="1542623" y="1431934"/>
        <a:ext cx="942303" cy="446971"/>
      </dsp:txXfrm>
    </dsp:sp>
    <dsp:sp modelId="{36723702-EF75-49AA-B7E2-759F8C23CFF9}">
      <dsp:nvSpPr>
        <dsp:cNvPr id="0" name=""/>
        <dsp:cNvSpPr/>
      </dsp:nvSpPr>
      <dsp:spPr>
        <a:xfrm>
          <a:off x="1518443" y="2111125"/>
          <a:ext cx="990663"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es-MX" sz="1600" b="0" i="0" u="none" strike="noStrike" kern="1200" cap="none" baseline="0" dirty="0" err="1" smtClean="0">
              <a:ln>
                <a:noFill/>
              </a:ln>
              <a:solidFill>
                <a:srgbClr val="FFFFFF"/>
              </a:solidFill>
              <a:effectLst/>
              <a:latin typeface="Arial Narrow"/>
              <a:cs typeface="Arial"/>
            </a:rPr>
            <a:t>Pospro</a:t>
          </a:r>
          <a:r>
            <a:rPr lang="es-MX" sz="1600" b="0" i="0" u="none" strike="noStrike" kern="1200" cap="none" baseline="0" dirty="0" smtClean="0">
              <a:ln>
                <a:noFill/>
              </a:ln>
              <a:solidFill>
                <a:srgbClr val="FFFFFF"/>
              </a:solidFill>
              <a:effectLst/>
              <a:latin typeface="Arial Narrow"/>
              <a:cs typeface="Arial"/>
            </a:rPr>
            <a:t>-cesamiento</a:t>
          </a:r>
          <a:endParaRPr lang="es-MX" sz="1600" b="0" i="0" u="none" strike="noStrike" kern="1200" cap="none" baseline="0" dirty="0">
            <a:ln>
              <a:noFill/>
            </a:ln>
            <a:solidFill>
              <a:srgbClr val="FFFFFF"/>
            </a:solidFill>
            <a:effectLst/>
            <a:latin typeface="Arial Narrow"/>
            <a:cs typeface="Arial"/>
          </a:endParaRPr>
        </a:p>
      </dsp:txBody>
      <dsp:txXfrm>
        <a:off x="1542623" y="2135305"/>
        <a:ext cx="942303" cy="4469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B6083-3BC0-481F-9BA1-0F1BF7F96254}">
      <dsp:nvSpPr>
        <dsp:cNvPr id="0" name=""/>
        <dsp:cNvSpPr/>
      </dsp:nvSpPr>
      <dsp:spPr>
        <a:xfrm>
          <a:off x="1360132" y="2162"/>
          <a:ext cx="1581094" cy="4672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r>
            <a:rPr lang="es-MX" sz="1100" b="0" i="0" kern="1200" smtClean="0">
              <a:latin typeface="+mn-lt"/>
            </a:rPr>
            <a:t>SOLIDWORKS</a:t>
          </a:r>
          <a:endParaRPr lang="es-MX" sz="1100" b="0" i="0" kern="1200" dirty="0">
            <a:latin typeface="+mn-lt"/>
          </a:endParaRPr>
        </a:p>
      </dsp:txBody>
      <dsp:txXfrm>
        <a:off x="1373818" y="15848"/>
        <a:ext cx="1553722" cy="439915"/>
      </dsp:txXfrm>
    </dsp:sp>
    <dsp:sp modelId="{BB68FA4A-4D7F-42B0-9B78-4471813AB8B6}">
      <dsp:nvSpPr>
        <dsp:cNvPr id="0" name=""/>
        <dsp:cNvSpPr/>
      </dsp:nvSpPr>
      <dsp:spPr>
        <a:xfrm rot="5400000">
          <a:off x="2063063" y="481131"/>
          <a:ext cx="175232" cy="2102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2087596" y="498654"/>
        <a:ext cx="126167" cy="122662"/>
      </dsp:txXfrm>
    </dsp:sp>
    <dsp:sp modelId="{A9BB7D39-8F11-484A-9592-678FEA82900D}">
      <dsp:nvSpPr>
        <dsp:cNvPr id="0" name=""/>
        <dsp:cNvSpPr/>
      </dsp:nvSpPr>
      <dsp:spPr>
        <a:xfrm>
          <a:off x="1360132" y="703093"/>
          <a:ext cx="1581094" cy="4672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r>
            <a:rPr lang="es-MX" sz="1100" b="0" i="0" kern="1200" smtClean="0">
              <a:latin typeface="+mn-lt"/>
            </a:rPr>
            <a:t>SOLIDWORKS </a:t>
          </a:r>
          <a:r>
            <a:rPr lang="es-MX" sz="1100" b="0" i="0" kern="1200" dirty="0" err="1">
              <a:latin typeface="+mn-lt"/>
            </a:rPr>
            <a:t>Simulation</a:t>
          </a:r>
          <a:endParaRPr lang="es-MX" sz="1100" b="0" i="0" kern="1200" dirty="0">
            <a:latin typeface="+mn-lt"/>
          </a:endParaRPr>
        </a:p>
      </dsp:txBody>
      <dsp:txXfrm>
        <a:off x="1373818" y="716779"/>
        <a:ext cx="1553722" cy="439915"/>
      </dsp:txXfrm>
    </dsp:sp>
    <dsp:sp modelId="{0D7D49C1-E29D-4C30-9AA9-D09232DCC957}">
      <dsp:nvSpPr>
        <dsp:cNvPr id="0" name=""/>
        <dsp:cNvSpPr/>
      </dsp:nvSpPr>
      <dsp:spPr>
        <a:xfrm rot="5400000">
          <a:off x="2063063" y="1182062"/>
          <a:ext cx="175232" cy="2102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2087596" y="1199585"/>
        <a:ext cx="126167" cy="122662"/>
      </dsp:txXfrm>
    </dsp:sp>
    <dsp:sp modelId="{07FA8FFF-ED83-4C89-BC48-9F51B5DDA342}">
      <dsp:nvSpPr>
        <dsp:cNvPr id="0" name=""/>
        <dsp:cNvSpPr/>
      </dsp:nvSpPr>
      <dsp:spPr>
        <a:xfrm>
          <a:off x="1394945" y="1404024"/>
          <a:ext cx="1511468" cy="1230652"/>
        </a:xfrm>
        <a:prstGeom prst="diamond">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r>
            <a:rPr lang="es-MX" sz="1100" b="0" i="0" kern="1200">
              <a:latin typeface="+mn-lt"/>
            </a:rPr>
            <a:t>¿Satisfecho?</a:t>
          </a:r>
        </a:p>
      </dsp:txBody>
      <dsp:txXfrm>
        <a:off x="1772812" y="1711687"/>
        <a:ext cx="755734" cy="615326"/>
      </dsp:txXfrm>
    </dsp:sp>
    <dsp:sp modelId="{6839849B-D38A-4AE1-932D-3A19459419A3}">
      <dsp:nvSpPr>
        <dsp:cNvPr id="0" name=""/>
        <dsp:cNvSpPr/>
      </dsp:nvSpPr>
      <dsp:spPr>
        <a:xfrm rot="5400000">
          <a:off x="2063063" y="2646359"/>
          <a:ext cx="175232" cy="2102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2087596" y="2663882"/>
        <a:ext cx="126167" cy="122662"/>
      </dsp:txXfrm>
    </dsp:sp>
    <dsp:sp modelId="{2DCD5AA9-7B36-4D74-93F5-67A45908786C}">
      <dsp:nvSpPr>
        <dsp:cNvPr id="0" name=""/>
        <dsp:cNvSpPr/>
      </dsp:nvSpPr>
      <dsp:spPr>
        <a:xfrm>
          <a:off x="1360132" y="2868320"/>
          <a:ext cx="1581094" cy="4672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r>
            <a:rPr lang="es-MX" sz="1100" b="0" i="0" kern="1200" dirty="0">
              <a:latin typeface="+mn-lt"/>
            </a:rPr>
            <a:t>Prototipo</a:t>
          </a:r>
        </a:p>
      </dsp:txBody>
      <dsp:txXfrm>
        <a:off x="1382943" y="2891131"/>
        <a:ext cx="1535472" cy="42166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13/07/2016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7/13/2016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a:t>
            </a:fld>
            <a:endParaRPr lang="en-US"/>
          </a:p>
        </p:txBody>
      </p:sp>
    </p:spTree>
    <p:extLst>
      <p:ext uri="{BB962C8B-B14F-4D97-AF65-F5344CB8AC3E}">
        <p14:creationId xmlns:p14="http://schemas.microsoft.com/office/powerpoint/2010/main" val="4082706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10</a:t>
            </a:fld>
            <a:endParaRPr lang="en-US"/>
          </a:p>
        </p:txBody>
      </p:sp>
    </p:spTree>
    <p:extLst>
      <p:ext uri="{BB962C8B-B14F-4D97-AF65-F5344CB8AC3E}">
        <p14:creationId xmlns:p14="http://schemas.microsoft.com/office/powerpoint/2010/main" val="1852054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11</a:t>
            </a:fld>
            <a:endParaRPr lang="en-US"/>
          </a:p>
        </p:txBody>
      </p:sp>
    </p:spTree>
    <p:extLst>
      <p:ext uri="{BB962C8B-B14F-4D97-AF65-F5344CB8AC3E}">
        <p14:creationId xmlns:p14="http://schemas.microsoft.com/office/powerpoint/2010/main" val="750455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12</a:t>
            </a:fld>
            <a:endParaRPr lang="en-US"/>
          </a:p>
        </p:txBody>
      </p:sp>
    </p:spTree>
    <p:extLst>
      <p:ext uri="{BB962C8B-B14F-4D97-AF65-F5344CB8AC3E}">
        <p14:creationId xmlns:p14="http://schemas.microsoft.com/office/powerpoint/2010/main" val="1736367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13</a:t>
            </a:fld>
            <a:endParaRPr lang="en-US"/>
          </a:p>
        </p:txBody>
      </p:sp>
    </p:spTree>
    <p:extLst>
      <p:ext uri="{BB962C8B-B14F-4D97-AF65-F5344CB8AC3E}">
        <p14:creationId xmlns:p14="http://schemas.microsoft.com/office/powerpoint/2010/main" val="2447930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14</a:t>
            </a:fld>
            <a:endParaRPr lang="en-US"/>
          </a:p>
        </p:txBody>
      </p:sp>
    </p:spTree>
    <p:extLst>
      <p:ext uri="{BB962C8B-B14F-4D97-AF65-F5344CB8AC3E}">
        <p14:creationId xmlns:p14="http://schemas.microsoft.com/office/powerpoint/2010/main" val="3982179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15</a:t>
            </a:fld>
            <a:endParaRPr lang="en-US"/>
          </a:p>
        </p:txBody>
      </p:sp>
    </p:spTree>
    <p:extLst>
      <p:ext uri="{BB962C8B-B14F-4D97-AF65-F5344CB8AC3E}">
        <p14:creationId xmlns:p14="http://schemas.microsoft.com/office/powerpoint/2010/main" val="1168560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16</a:t>
            </a:fld>
            <a:endParaRPr lang="en-US"/>
          </a:p>
        </p:txBody>
      </p:sp>
    </p:spTree>
    <p:extLst>
      <p:ext uri="{BB962C8B-B14F-4D97-AF65-F5344CB8AC3E}">
        <p14:creationId xmlns:p14="http://schemas.microsoft.com/office/powerpoint/2010/main" val="3546189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17</a:t>
            </a:fld>
            <a:endParaRPr lang="en-US"/>
          </a:p>
        </p:txBody>
      </p:sp>
    </p:spTree>
    <p:extLst>
      <p:ext uri="{BB962C8B-B14F-4D97-AF65-F5344CB8AC3E}">
        <p14:creationId xmlns:p14="http://schemas.microsoft.com/office/powerpoint/2010/main" val="21571694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18</a:t>
            </a:fld>
            <a:endParaRPr lang="en-US"/>
          </a:p>
        </p:txBody>
      </p:sp>
    </p:spTree>
    <p:extLst>
      <p:ext uri="{BB962C8B-B14F-4D97-AF65-F5344CB8AC3E}">
        <p14:creationId xmlns:p14="http://schemas.microsoft.com/office/powerpoint/2010/main" val="657942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19</a:t>
            </a:fld>
            <a:endParaRPr lang="en-US"/>
          </a:p>
        </p:txBody>
      </p:sp>
    </p:spTree>
    <p:extLst>
      <p:ext uri="{BB962C8B-B14F-4D97-AF65-F5344CB8AC3E}">
        <p14:creationId xmlns:p14="http://schemas.microsoft.com/office/powerpoint/2010/main" val="4148429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a:t>
            </a:fld>
            <a:endParaRPr lang="en-US"/>
          </a:p>
        </p:txBody>
      </p:sp>
    </p:spTree>
    <p:extLst>
      <p:ext uri="{BB962C8B-B14F-4D97-AF65-F5344CB8AC3E}">
        <p14:creationId xmlns:p14="http://schemas.microsoft.com/office/powerpoint/2010/main" val="34711569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20</a:t>
            </a:fld>
            <a:endParaRPr lang="en-US"/>
          </a:p>
        </p:txBody>
      </p:sp>
    </p:spTree>
    <p:extLst>
      <p:ext uri="{BB962C8B-B14F-4D97-AF65-F5344CB8AC3E}">
        <p14:creationId xmlns:p14="http://schemas.microsoft.com/office/powerpoint/2010/main" val="1713746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21</a:t>
            </a:fld>
            <a:endParaRPr lang="en-US"/>
          </a:p>
        </p:txBody>
      </p:sp>
    </p:spTree>
    <p:extLst>
      <p:ext uri="{BB962C8B-B14F-4D97-AF65-F5344CB8AC3E}">
        <p14:creationId xmlns:p14="http://schemas.microsoft.com/office/powerpoint/2010/main" val="40170051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22</a:t>
            </a:fld>
            <a:endParaRPr lang="en-US"/>
          </a:p>
        </p:txBody>
      </p:sp>
    </p:spTree>
    <p:extLst>
      <p:ext uri="{BB962C8B-B14F-4D97-AF65-F5344CB8AC3E}">
        <p14:creationId xmlns:p14="http://schemas.microsoft.com/office/powerpoint/2010/main" val="20496578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23</a:t>
            </a:fld>
            <a:endParaRPr lang="en-US"/>
          </a:p>
        </p:txBody>
      </p:sp>
    </p:spTree>
    <p:extLst>
      <p:ext uri="{BB962C8B-B14F-4D97-AF65-F5344CB8AC3E}">
        <p14:creationId xmlns:p14="http://schemas.microsoft.com/office/powerpoint/2010/main" val="829560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24</a:t>
            </a:fld>
            <a:endParaRPr lang="en-US"/>
          </a:p>
        </p:txBody>
      </p:sp>
    </p:spTree>
    <p:extLst>
      <p:ext uri="{BB962C8B-B14F-4D97-AF65-F5344CB8AC3E}">
        <p14:creationId xmlns:p14="http://schemas.microsoft.com/office/powerpoint/2010/main" val="519618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25</a:t>
            </a:fld>
            <a:endParaRPr lang="en-US"/>
          </a:p>
        </p:txBody>
      </p:sp>
    </p:spTree>
    <p:extLst>
      <p:ext uri="{BB962C8B-B14F-4D97-AF65-F5344CB8AC3E}">
        <p14:creationId xmlns:p14="http://schemas.microsoft.com/office/powerpoint/2010/main" val="17481105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26</a:t>
            </a:fld>
            <a:endParaRPr lang="en-US"/>
          </a:p>
        </p:txBody>
      </p:sp>
    </p:spTree>
    <p:extLst>
      <p:ext uri="{BB962C8B-B14F-4D97-AF65-F5344CB8AC3E}">
        <p14:creationId xmlns:p14="http://schemas.microsoft.com/office/powerpoint/2010/main" val="18132447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27</a:t>
            </a:fld>
            <a:endParaRPr lang="en-US"/>
          </a:p>
        </p:txBody>
      </p:sp>
    </p:spTree>
    <p:extLst>
      <p:ext uri="{BB962C8B-B14F-4D97-AF65-F5344CB8AC3E}">
        <p14:creationId xmlns:p14="http://schemas.microsoft.com/office/powerpoint/2010/main" val="144891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28</a:t>
            </a:fld>
            <a:endParaRPr lang="en-US"/>
          </a:p>
        </p:txBody>
      </p:sp>
    </p:spTree>
    <p:extLst>
      <p:ext uri="{BB962C8B-B14F-4D97-AF65-F5344CB8AC3E}">
        <p14:creationId xmlns:p14="http://schemas.microsoft.com/office/powerpoint/2010/main" val="2209580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29</a:t>
            </a:fld>
            <a:endParaRPr lang="en-US"/>
          </a:p>
        </p:txBody>
      </p:sp>
    </p:spTree>
    <p:extLst>
      <p:ext uri="{BB962C8B-B14F-4D97-AF65-F5344CB8AC3E}">
        <p14:creationId xmlns:p14="http://schemas.microsoft.com/office/powerpoint/2010/main" val="3277696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a:t>
            </a:fld>
            <a:endParaRPr lang="en-US"/>
          </a:p>
        </p:txBody>
      </p:sp>
    </p:spTree>
    <p:extLst>
      <p:ext uri="{BB962C8B-B14F-4D97-AF65-F5344CB8AC3E}">
        <p14:creationId xmlns:p14="http://schemas.microsoft.com/office/powerpoint/2010/main" val="20033369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30</a:t>
            </a:fld>
            <a:endParaRPr lang="en-US"/>
          </a:p>
        </p:txBody>
      </p:sp>
    </p:spTree>
    <p:extLst>
      <p:ext uri="{BB962C8B-B14F-4D97-AF65-F5344CB8AC3E}">
        <p14:creationId xmlns:p14="http://schemas.microsoft.com/office/powerpoint/2010/main" val="21233290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31</a:t>
            </a:fld>
            <a:endParaRPr lang="en-US"/>
          </a:p>
        </p:txBody>
      </p:sp>
    </p:spTree>
    <p:extLst>
      <p:ext uri="{BB962C8B-B14F-4D97-AF65-F5344CB8AC3E}">
        <p14:creationId xmlns:p14="http://schemas.microsoft.com/office/powerpoint/2010/main" val="24563117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32</a:t>
            </a:fld>
            <a:endParaRPr lang="en-US"/>
          </a:p>
        </p:txBody>
      </p:sp>
    </p:spTree>
    <p:extLst>
      <p:ext uri="{BB962C8B-B14F-4D97-AF65-F5344CB8AC3E}">
        <p14:creationId xmlns:p14="http://schemas.microsoft.com/office/powerpoint/2010/main" val="3093477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33</a:t>
            </a:fld>
            <a:endParaRPr lang="en-US"/>
          </a:p>
        </p:txBody>
      </p:sp>
    </p:spTree>
    <p:extLst>
      <p:ext uri="{BB962C8B-B14F-4D97-AF65-F5344CB8AC3E}">
        <p14:creationId xmlns:p14="http://schemas.microsoft.com/office/powerpoint/2010/main" val="1134291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34</a:t>
            </a:fld>
            <a:endParaRPr lang="en-US"/>
          </a:p>
        </p:txBody>
      </p:sp>
    </p:spTree>
    <p:extLst>
      <p:ext uri="{BB962C8B-B14F-4D97-AF65-F5344CB8AC3E}">
        <p14:creationId xmlns:p14="http://schemas.microsoft.com/office/powerpoint/2010/main" val="23496753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35</a:t>
            </a:fld>
            <a:endParaRPr lang="en-US"/>
          </a:p>
        </p:txBody>
      </p:sp>
    </p:spTree>
    <p:extLst>
      <p:ext uri="{BB962C8B-B14F-4D97-AF65-F5344CB8AC3E}">
        <p14:creationId xmlns:p14="http://schemas.microsoft.com/office/powerpoint/2010/main" val="4193846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36</a:t>
            </a:fld>
            <a:endParaRPr lang="en-US"/>
          </a:p>
        </p:txBody>
      </p:sp>
    </p:spTree>
    <p:extLst>
      <p:ext uri="{BB962C8B-B14F-4D97-AF65-F5344CB8AC3E}">
        <p14:creationId xmlns:p14="http://schemas.microsoft.com/office/powerpoint/2010/main" val="7304226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37</a:t>
            </a:fld>
            <a:endParaRPr lang="en-US"/>
          </a:p>
        </p:txBody>
      </p:sp>
    </p:spTree>
    <p:extLst>
      <p:ext uri="{BB962C8B-B14F-4D97-AF65-F5344CB8AC3E}">
        <p14:creationId xmlns:p14="http://schemas.microsoft.com/office/powerpoint/2010/main" val="32306384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38</a:t>
            </a:fld>
            <a:endParaRPr lang="en-US"/>
          </a:p>
        </p:txBody>
      </p:sp>
    </p:spTree>
    <p:extLst>
      <p:ext uri="{BB962C8B-B14F-4D97-AF65-F5344CB8AC3E}">
        <p14:creationId xmlns:p14="http://schemas.microsoft.com/office/powerpoint/2010/main" val="40637634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39</a:t>
            </a:fld>
            <a:endParaRPr lang="en-US"/>
          </a:p>
        </p:txBody>
      </p:sp>
    </p:spTree>
    <p:extLst>
      <p:ext uri="{BB962C8B-B14F-4D97-AF65-F5344CB8AC3E}">
        <p14:creationId xmlns:p14="http://schemas.microsoft.com/office/powerpoint/2010/main" val="258301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a:t>
            </a:fld>
            <a:endParaRPr lang="en-US"/>
          </a:p>
        </p:txBody>
      </p:sp>
    </p:spTree>
    <p:extLst>
      <p:ext uri="{BB962C8B-B14F-4D97-AF65-F5344CB8AC3E}">
        <p14:creationId xmlns:p14="http://schemas.microsoft.com/office/powerpoint/2010/main" val="2950617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40</a:t>
            </a:fld>
            <a:endParaRPr lang="en-US"/>
          </a:p>
        </p:txBody>
      </p:sp>
    </p:spTree>
    <p:extLst>
      <p:ext uri="{BB962C8B-B14F-4D97-AF65-F5344CB8AC3E}">
        <p14:creationId xmlns:p14="http://schemas.microsoft.com/office/powerpoint/2010/main" val="5634677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41</a:t>
            </a:fld>
            <a:endParaRPr lang="en-US"/>
          </a:p>
        </p:txBody>
      </p:sp>
    </p:spTree>
    <p:extLst>
      <p:ext uri="{BB962C8B-B14F-4D97-AF65-F5344CB8AC3E}">
        <p14:creationId xmlns:p14="http://schemas.microsoft.com/office/powerpoint/2010/main" val="22992953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42</a:t>
            </a:fld>
            <a:endParaRPr lang="en-US"/>
          </a:p>
        </p:txBody>
      </p:sp>
    </p:spTree>
    <p:extLst>
      <p:ext uri="{BB962C8B-B14F-4D97-AF65-F5344CB8AC3E}">
        <p14:creationId xmlns:p14="http://schemas.microsoft.com/office/powerpoint/2010/main" val="13192912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43</a:t>
            </a:fld>
            <a:endParaRPr lang="en-US"/>
          </a:p>
        </p:txBody>
      </p:sp>
    </p:spTree>
    <p:extLst>
      <p:ext uri="{BB962C8B-B14F-4D97-AF65-F5344CB8AC3E}">
        <p14:creationId xmlns:p14="http://schemas.microsoft.com/office/powerpoint/2010/main" val="35832613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44</a:t>
            </a:fld>
            <a:endParaRPr lang="en-US"/>
          </a:p>
        </p:txBody>
      </p:sp>
    </p:spTree>
    <p:extLst>
      <p:ext uri="{BB962C8B-B14F-4D97-AF65-F5344CB8AC3E}">
        <p14:creationId xmlns:p14="http://schemas.microsoft.com/office/powerpoint/2010/main" val="12220377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45</a:t>
            </a:fld>
            <a:endParaRPr lang="en-US"/>
          </a:p>
        </p:txBody>
      </p:sp>
    </p:spTree>
    <p:extLst>
      <p:ext uri="{BB962C8B-B14F-4D97-AF65-F5344CB8AC3E}">
        <p14:creationId xmlns:p14="http://schemas.microsoft.com/office/powerpoint/2010/main" val="1390468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46</a:t>
            </a:fld>
            <a:endParaRPr lang="en-US"/>
          </a:p>
        </p:txBody>
      </p:sp>
    </p:spTree>
    <p:extLst>
      <p:ext uri="{BB962C8B-B14F-4D97-AF65-F5344CB8AC3E}">
        <p14:creationId xmlns:p14="http://schemas.microsoft.com/office/powerpoint/2010/main" val="32970656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47</a:t>
            </a:fld>
            <a:endParaRPr lang="en-US"/>
          </a:p>
        </p:txBody>
      </p:sp>
    </p:spTree>
    <p:extLst>
      <p:ext uri="{BB962C8B-B14F-4D97-AF65-F5344CB8AC3E}">
        <p14:creationId xmlns:p14="http://schemas.microsoft.com/office/powerpoint/2010/main" val="2677177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48</a:t>
            </a:fld>
            <a:endParaRPr lang="en-US"/>
          </a:p>
        </p:txBody>
      </p:sp>
    </p:spTree>
    <p:extLst>
      <p:ext uri="{BB962C8B-B14F-4D97-AF65-F5344CB8AC3E}">
        <p14:creationId xmlns:p14="http://schemas.microsoft.com/office/powerpoint/2010/main" val="392903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5</a:t>
            </a:fld>
            <a:endParaRPr lang="en-US"/>
          </a:p>
        </p:txBody>
      </p:sp>
    </p:spTree>
    <p:extLst>
      <p:ext uri="{BB962C8B-B14F-4D97-AF65-F5344CB8AC3E}">
        <p14:creationId xmlns:p14="http://schemas.microsoft.com/office/powerpoint/2010/main" val="2220587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6</a:t>
            </a:fld>
            <a:endParaRPr lang="en-US"/>
          </a:p>
        </p:txBody>
      </p:sp>
    </p:spTree>
    <p:extLst>
      <p:ext uri="{BB962C8B-B14F-4D97-AF65-F5344CB8AC3E}">
        <p14:creationId xmlns:p14="http://schemas.microsoft.com/office/powerpoint/2010/main" val="398104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7</a:t>
            </a:fld>
            <a:endParaRPr lang="en-US"/>
          </a:p>
        </p:txBody>
      </p:sp>
    </p:spTree>
    <p:extLst>
      <p:ext uri="{BB962C8B-B14F-4D97-AF65-F5344CB8AC3E}">
        <p14:creationId xmlns:p14="http://schemas.microsoft.com/office/powerpoint/2010/main" val="872851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8</a:t>
            </a:fld>
            <a:endParaRPr lang="en-US"/>
          </a:p>
        </p:txBody>
      </p:sp>
    </p:spTree>
    <p:extLst>
      <p:ext uri="{BB962C8B-B14F-4D97-AF65-F5344CB8AC3E}">
        <p14:creationId xmlns:p14="http://schemas.microsoft.com/office/powerpoint/2010/main" val="22183141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24C0E3-F38B-4060-81F5-813C95EEE9B2}" type="slidenum">
              <a:rPr lang="en-US" smtClean="0"/>
              <a:pPr/>
              <a:t>9</a:t>
            </a:fld>
            <a:endParaRPr lang="en-US"/>
          </a:p>
        </p:txBody>
      </p:sp>
    </p:spTree>
    <p:extLst>
      <p:ext uri="{BB962C8B-B14F-4D97-AF65-F5344CB8AC3E}">
        <p14:creationId xmlns:p14="http://schemas.microsoft.com/office/powerpoint/2010/main" val="26711727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SOLIDWORKS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
        <p:nvSpPr>
          <p:cNvPr id="7" name="TextBox 6"/>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smtClean="0">
                <a:ln>
                  <a:noFill/>
                </a:ln>
                <a:solidFill>
                  <a:srgbClr val="DA291C"/>
                </a:solidFill>
                <a:effectLst/>
                <a:latin typeface="Arial Narrow" pitchFamily="34" charset="0"/>
                <a:cs typeface="Arial" pitchFamily="34" charset="0"/>
              </a:rPr>
              <a:t>3DS.COM/SOLIDWORKS</a:t>
            </a:r>
            <a:r>
              <a:rPr lang="en-US" sz="600" b="0" cap="none" spc="0" baseline="0" smtClean="0">
                <a:ln>
                  <a:noFill/>
                </a:ln>
                <a:solidFill>
                  <a:srgbClr val="DA291C"/>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a:t>
            </a:r>
            <a:r>
              <a:rPr lang="en-US" sz="600" b="0" cap="none" spc="0" smtClean="0">
                <a:ln>
                  <a:noFill/>
                </a:ln>
                <a:solidFill>
                  <a:srgbClr val="005386"/>
                </a:solidFill>
                <a:effectLst/>
                <a:latin typeface="Arial Narrow" pitchFamily="34" charset="0"/>
                <a:cs typeface="Arial" pitchFamily="34" charset="0"/>
              </a:rPr>
              <a:t>| </a:t>
            </a:r>
            <a:r>
              <a:rPr lang="en-US" sz="600" b="0" cap="none" spc="0" noProof="0" smtClean="0">
                <a:ln>
                  <a:noFill/>
                </a:ln>
                <a:solidFill>
                  <a:srgbClr val="005386"/>
                </a:solidFill>
                <a:effectLst/>
                <a:latin typeface="Arial Narrow" pitchFamily="34" charset="0"/>
                <a:cs typeface="Arial" pitchFamily="34" charset="0"/>
              </a:rPr>
              <a:t>Información confidencial</a:t>
            </a:r>
            <a:r>
              <a:rPr lang="en-US" sz="600" b="0" cap="none" spc="0" smtClean="0">
                <a:ln>
                  <a:noFill/>
                </a:ln>
                <a:solidFill>
                  <a:srgbClr val="005386"/>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7/13/2016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spTree>
    <p:extLst>
      <p:ext uri="{BB962C8B-B14F-4D97-AF65-F5344CB8AC3E}">
        <p14:creationId xmlns:p14="http://schemas.microsoft.com/office/powerpoint/2010/main" val="8113341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_SOLIDWORKS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311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ack Cover_SOLIDWORKS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246917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Title Slide_Corp Template_2015">
    <p:spTree>
      <p:nvGrpSpPr>
        <p:cNvPr id="1" name=""/>
        <p:cNvGrpSpPr/>
        <p:nvPr/>
      </p:nvGrpSpPr>
      <p:grpSpPr>
        <a:xfrm>
          <a:off x="0" y="0"/>
          <a:ext cx="0" cy="0"/>
          <a:chOff x="0" y="0"/>
          <a:chExt cx="0" cy="0"/>
        </a:xfrm>
      </p:grpSpPr>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Tree>
    <p:extLst>
      <p:ext uri="{BB962C8B-B14F-4D97-AF65-F5344CB8AC3E}">
        <p14:creationId xmlns:p14="http://schemas.microsoft.com/office/powerpoint/2010/main" val="122788491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61533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347840"/>
            <a:ext cx="7891200" cy="3276138"/>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426739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_SOLIDWORKS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a:t>
            </a:r>
            <a:r>
              <a:rPr lang="en-US" sz="600" b="0" cap="none" spc="0" smtClean="0">
                <a:ln>
                  <a:noFill/>
                </a:ln>
                <a:solidFill>
                  <a:schemeClr val="bg1"/>
                </a:solidFill>
                <a:effectLst/>
                <a:latin typeface="Arial Narrow" pitchFamily="34" charset="0"/>
                <a:cs typeface="Arial" pitchFamily="34" charset="0"/>
              </a:rPr>
              <a:t>| </a:t>
            </a:r>
            <a:r>
              <a:rPr lang="en-US" sz="600" b="0" cap="none" spc="0" noProof="0" smtClean="0">
                <a:ln>
                  <a:noFill/>
                </a:ln>
                <a:solidFill>
                  <a:schemeClr val="bg1"/>
                </a:solidFill>
                <a:effectLst/>
                <a:latin typeface="Arial Narrow" pitchFamily="34" charset="0"/>
                <a:cs typeface="Arial" pitchFamily="34" charset="0"/>
              </a:rPr>
              <a:t>Información confidencial</a:t>
            </a:r>
            <a:r>
              <a:rPr lang="en-US" sz="600" b="0" cap="none" spc="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7/13/2016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30175337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Slide_SOLIDWORKS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9496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_SOLIDWORKS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19078757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mp; Content_SOLIDWORKS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4527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Only_SOLIDWORKS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566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_SOLIDWORKS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1264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Sub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2055307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4128832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smtClean="0">
                <a:ln>
                  <a:noFill/>
                </a:ln>
                <a:solidFill>
                  <a:srgbClr val="DA291C"/>
                </a:solidFill>
                <a:effectLst/>
                <a:latin typeface="Arial Narrow" pitchFamily="34" charset="0"/>
                <a:cs typeface="Arial" pitchFamily="34" charset="0"/>
              </a:rPr>
              <a:t>3DS.COM/SOLIDWORKS</a:t>
            </a:r>
            <a:r>
              <a:rPr lang="en-US" sz="600" b="0" cap="none" spc="0" baseline="0" smtClean="0">
                <a:ln>
                  <a:noFill/>
                </a:ln>
                <a:solidFill>
                  <a:srgbClr val="DA291C"/>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a:t>
            </a:r>
            <a:r>
              <a:rPr lang="en-US" sz="600" b="0" cap="none" spc="0" smtClean="0">
                <a:ln>
                  <a:noFill/>
                </a:ln>
                <a:solidFill>
                  <a:srgbClr val="005386"/>
                </a:solidFill>
                <a:effectLst/>
                <a:latin typeface="Arial Narrow" pitchFamily="34" charset="0"/>
                <a:cs typeface="Arial" pitchFamily="34" charset="0"/>
              </a:rPr>
              <a:t>| </a:t>
            </a:r>
            <a:r>
              <a:rPr lang="en-US" sz="600" b="0" cap="none" spc="0" noProof="0" smtClean="0">
                <a:ln>
                  <a:noFill/>
                </a:ln>
                <a:solidFill>
                  <a:srgbClr val="005386"/>
                </a:solidFill>
                <a:effectLst/>
                <a:latin typeface="Arial Narrow" pitchFamily="34" charset="0"/>
                <a:cs typeface="Arial" pitchFamily="34" charset="0"/>
              </a:rPr>
              <a:t>Información confidencial</a:t>
            </a:r>
            <a:r>
              <a:rPr lang="en-US" sz="600" b="0" cap="none" spc="0" smtClean="0">
                <a:ln>
                  <a:noFill/>
                </a:ln>
                <a:solidFill>
                  <a:srgbClr val="005386"/>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7/13/2016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0" name="Picture 9" descr="SolidWorks_Logotype_RGB_Red.png"/>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85969" y="4713514"/>
            <a:ext cx="1228531" cy="228600"/>
          </a:xfrm>
          <a:prstGeom prst="rect">
            <a:avLst/>
          </a:prstGeom>
        </p:spPr>
      </p:pic>
    </p:spTree>
    <p:extLst>
      <p:ext uri="{BB962C8B-B14F-4D97-AF65-F5344CB8AC3E}">
        <p14:creationId xmlns:p14="http://schemas.microsoft.com/office/powerpoint/2010/main" val="3064215252"/>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33.tiff"/></Relationships>
</file>

<file path=ppt/slides/_rels/slide18.xml.rels><?xml version="1.0" encoding="UTF-8" standalone="yes"?>
<Relationships xmlns="http://schemas.openxmlformats.org/package/2006/relationships"><Relationship Id="rId8" Type="http://schemas.openxmlformats.org/officeDocument/2006/relationships/image" Target="../media/image39.tiff"/><Relationship Id="rId3" Type="http://schemas.openxmlformats.org/officeDocument/2006/relationships/image" Target="../media/image34.png"/><Relationship Id="rId7" Type="http://schemas.openxmlformats.org/officeDocument/2006/relationships/image" Target="../media/image38.tiff"/><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37.tiff"/><Relationship Id="rId5" Type="http://schemas.openxmlformats.org/officeDocument/2006/relationships/image" Target="../media/image36.tiff"/><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46.jpeg"/><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52.tiff"/></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54.tiff"/></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59.tiff"/><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image" Target="../media/image60.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63.tiff"/><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image" Target="../media/image64.tiff"/></Relationships>
</file>

<file path=ppt/slides/_rels/slide4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66.tiff"/><Relationship Id="rId2" Type="http://schemas.openxmlformats.org/officeDocument/2006/relationships/notesSlide" Target="../notesSlides/notesSlide45.xml"/><Relationship Id="rId1" Type="http://schemas.openxmlformats.org/officeDocument/2006/relationships/slideLayout" Target="../slideLayouts/slideLayout14.xml"/><Relationship Id="rId5" Type="http://schemas.openxmlformats.org/officeDocument/2006/relationships/image" Target="../media/image68.png"/><Relationship Id="rId4" Type="http://schemas.openxmlformats.org/officeDocument/2006/relationships/image" Target="../media/image67.jpeg"/></Relationships>
</file>

<file path=ppt/slides/_rels/slide4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image" Target="../media/image70.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48.xml"/><Relationship Id="rId1" Type="http://schemas.openxmlformats.org/officeDocument/2006/relationships/slideLayout" Target="../slideLayouts/slideLayout14.xml"/><Relationship Id="rId6" Type="http://schemas.openxmlformats.org/officeDocument/2006/relationships/image" Target="../media/image74.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s/_rels/slide4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17.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20.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3304636" y="891336"/>
            <a:ext cx="5299812" cy="374073"/>
          </a:xfrm>
        </p:spPr>
        <p:txBody>
          <a:bodyPr/>
          <a:lstStyle/>
          <a:p>
            <a:r>
              <a:rPr lang="es-MX" smtClean="0"/>
              <a:t>Proyecto de diseño de un puente</a:t>
            </a:r>
            <a:endParaRPr lang="es-MX"/>
          </a:p>
        </p:txBody>
      </p:sp>
      <p:sp>
        <p:nvSpPr>
          <p:cNvPr id="40963" name="Rectangle 3"/>
          <p:cNvSpPr>
            <a:spLocks noGrp="1" noChangeArrowheads="1"/>
          </p:cNvSpPr>
          <p:nvPr>
            <p:ph type="body" sz="quarter" idx="11"/>
          </p:nvPr>
        </p:nvSpPr>
        <p:spPr>
          <a:xfrm>
            <a:off x="4572000" y="1679090"/>
            <a:ext cx="4032250" cy="431800"/>
          </a:xfrm>
        </p:spPr>
        <p:txBody>
          <a:bodyPr/>
          <a:lstStyle/>
          <a:p>
            <a:r>
              <a:rPr lang="es-MX" smtClean="0"/>
              <a:t>Uso de SOLIDWORKS y SOLIDWORKS Simulation para diseñar, probar y construir estructuras</a:t>
            </a:r>
            <a:endParaRPr lang="es-MX"/>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899592" y="1347840"/>
            <a:ext cx="5016583" cy="3259375"/>
          </a:xfrm>
        </p:spPr>
        <p:txBody>
          <a:bodyPr/>
          <a:lstStyle/>
          <a:p>
            <a:r>
              <a:rPr lang="es-MX" smtClean="0"/>
              <a:t>Las cargas externas son fuerzas que se aplican a la viga. Una carga común en una viga sería el peso, como un vagón de tren. Las cargas generalmente se aplican sobre un área de la viga.</a:t>
            </a:r>
            <a:endParaRPr lang="es-MX" dirty="0"/>
          </a:p>
        </p:txBody>
      </p:sp>
      <p:sp>
        <p:nvSpPr>
          <p:cNvPr id="67587" name="Rectangle 2"/>
          <p:cNvSpPr>
            <a:spLocks noGrp="1" noChangeArrowheads="1"/>
          </p:cNvSpPr>
          <p:nvPr>
            <p:ph type="title"/>
          </p:nvPr>
        </p:nvSpPr>
        <p:spPr/>
        <p:txBody>
          <a:bodyPr/>
          <a:lstStyle/>
          <a:p>
            <a:r>
              <a:rPr lang="es-MX" smtClean="0"/>
              <a:t>Cargas externas</a:t>
            </a:r>
            <a:endParaRPr lang="es-MX"/>
          </a:p>
        </p:txBody>
      </p:sp>
      <p:pic>
        <p:nvPicPr>
          <p:cNvPr id="67588" name="Picture 4" descr="loading"/>
          <p:cNvPicPr>
            <a:picLocks noChangeAspect="1" noChangeArrowheads="1"/>
          </p:cNvPicPr>
          <p:nvPr/>
        </p:nvPicPr>
        <p:blipFill>
          <a:blip r:embed="rId3" cstate="print"/>
          <a:srcRect/>
          <a:stretch>
            <a:fillRect/>
          </a:stretch>
        </p:blipFill>
        <p:spPr bwMode="auto">
          <a:xfrm>
            <a:off x="6019801" y="1314449"/>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899592" y="1347840"/>
            <a:ext cx="4978178" cy="3105755"/>
          </a:xfrm>
        </p:spPr>
        <p:txBody>
          <a:bodyPr>
            <a:normAutofit fontScale="92500"/>
          </a:bodyPr>
          <a:lstStyle/>
          <a:p>
            <a:r>
              <a:rPr lang="es-MX" smtClean="0"/>
              <a:t>La flexión está causada por una carga que se aplica a una viga. La carga provoca la flexión de la viga, que se mueve en la dirección de la carga. La deflexión es el desplazamiento de la viga desde su posición original. Cuanto mayor es la carga, mayor es la deflexión. La deflexión del “peor caso” se produce cuando la carga está en el centro de la viga.</a:t>
            </a:r>
            <a:endParaRPr lang="es-MX" dirty="0"/>
          </a:p>
        </p:txBody>
      </p:sp>
      <p:sp>
        <p:nvSpPr>
          <p:cNvPr id="68611" name="Rectangle 4"/>
          <p:cNvSpPr>
            <a:spLocks noGrp="1" noChangeArrowheads="1"/>
          </p:cNvSpPr>
          <p:nvPr>
            <p:ph type="title"/>
          </p:nvPr>
        </p:nvSpPr>
        <p:spPr/>
        <p:txBody>
          <a:bodyPr/>
          <a:lstStyle/>
          <a:p>
            <a:r>
              <a:rPr lang="es-MX" smtClean="0"/>
              <a:t>Flexión y deflexión</a:t>
            </a:r>
            <a:endParaRPr lang="es-MX"/>
          </a:p>
        </p:txBody>
      </p:sp>
      <p:pic>
        <p:nvPicPr>
          <p:cNvPr id="8" name="Picture 7" descr="finger_1"/>
          <p:cNvPicPr>
            <a:picLocks noChangeAspect="1" noChangeArrowheads="1"/>
          </p:cNvPicPr>
          <p:nvPr/>
        </p:nvPicPr>
        <p:blipFill>
          <a:blip r:embed="rId3" cstate="print"/>
          <a:srcRect/>
          <a:stretch>
            <a:fillRect/>
          </a:stretch>
        </p:blipFill>
        <p:spPr bwMode="auto">
          <a:xfrm>
            <a:off x="6000979" y="492449"/>
            <a:ext cx="2603546" cy="1951828"/>
          </a:xfrm>
          <a:prstGeom prst="rect">
            <a:avLst/>
          </a:prstGeom>
          <a:noFill/>
          <a:ln w="9525">
            <a:noFill/>
            <a:miter lim="800000"/>
            <a:headEnd/>
            <a:tailEnd/>
          </a:ln>
        </p:spPr>
      </p:pic>
      <p:pic>
        <p:nvPicPr>
          <p:cNvPr id="9" name="Picture 8" descr="finger_2"/>
          <p:cNvPicPr>
            <a:picLocks noChangeAspect="1" noChangeArrowheads="1"/>
          </p:cNvPicPr>
          <p:nvPr/>
        </p:nvPicPr>
        <p:blipFill>
          <a:blip r:embed="rId4" cstate="print"/>
          <a:srcRect/>
          <a:stretch>
            <a:fillRect/>
          </a:stretch>
        </p:blipFill>
        <p:spPr bwMode="auto">
          <a:xfrm>
            <a:off x="5993041"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899592" y="1347840"/>
            <a:ext cx="4632533" cy="3182565"/>
          </a:xfrm>
        </p:spPr>
        <p:txBody>
          <a:bodyPr/>
          <a:lstStyle/>
          <a:p>
            <a:r>
              <a:rPr lang="es-MX" smtClean="0"/>
              <a:t>Mientras la viga está flexionada, ocurren varias cosas dentro de ella. La parte superior de la viga (la cara en la que se aplica la carga) </a:t>
            </a:r>
            <a:r>
              <a:rPr lang="es-MX" i="1" smtClean="0"/>
              <a:t>se comprime</a:t>
            </a:r>
            <a:r>
              <a:rPr lang="es-MX" smtClean="0"/>
              <a:t> (se acercan los extremos), mientras que la cara opuesta experimenta </a:t>
            </a:r>
            <a:r>
              <a:rPr lang="es-MX" i="1" smtClean="0"/>
              <a:t>tensión</a:t>
            </a:r>
            <a:r>
              <a:rPr lang="es-MX" smtClean="0"/>
              <a:t> (se separan los extremos).</a:t>
            </a:r>
            <a:endParaRPr lang="es-MX" dirty="0"/>
          </a:p>
        </p:txBody>
      </p:sp>
      <p:sp>
        <p:nvSpPr>
          <p:cNvPr id="69635" name="Rectangle 2"/>
          <p:cNvSpPr>
            <a:spLocks noGrp="1" noChangeArrowheads="1"/>
          </p:cNvSpPr>
          <p:nvPr>
            <p:ph type="title"/>
          </p:nvPr>
        </p:nvSpPr>
        <p:spPr/>
        <p:txBody>
          <a:bodyPr/>
          <a:lstStyle/>
          <a:p>
            <a:r>
              <a:rPr lang="es-MX" smtClean="0"/>
              <a:t>Tensión y compresión</a:t>
            </a:r>
            <a:endParaRPr lang="es-MX"/>
          </a:p>
        </p:txBody>
      </p:sp>
      <p:pic>
        <p:nvPicPr>
          <p:cNvPr id="20" name="Picture 7" descr="tension-compression"/>
          <p:cNvPicPr>
            <a:picLocks noChangeAspect="1" noChangeArrowheads="1"/>
          </p:cNvPicPr>
          <p:nvPr/>
        </p:nvPicPr>
        <p:blipFill>
          <a:blip r:embed="rId3" cstate="print"/>
          <a:srcRect/>
          <a:stretch>
            <a:fillRect/>
          </a:stretch>
        </p:blipFill>
        <p:spPr bwMode="auto">
          <a:xfrm>
            <a:off x="5791200" y="1265980"/>
            <a:ext cx="2514600" cy="2419350"/>
          </a:xfrm>
          <a:prstGeom prst="rect">
            <a:avLst/>
          </a:prstGeom>
          <a:noFill/>
          <a:ln w="9525">
            <a:noFill/>
            <a:miter lim="800000"/>
            <a:headEnd/>
            <a:tailEnd/>
          </a:ln>
        </p:spPr>
      </p:pic>
      <p:sp>
        <p:nvSpPr>
          <p:cNvPr id="21" name="TextBox 20"/>
          <p:cNvSpPr txBox="1"/>
          <p:nvPr/>
        </p:nvSpPr>
        <p:spPr>
          <a:xfrm>
            <a:off x="7467600" y="1289793"/>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Compresión</a:t>
            </a:r>
            <a:endParaRPr lang="en-US" sz="800" i="1" dirty="0">
              <a:solidFill>
                <a:srgbClr val="5F5F5F"/>
              </a:solidFill>
              <a:latin typeface="Times New Roman" pitchFamily="18" charset="0"/>
              <a:cs typeface="Times New Roman" pitchFamily="18" charset="0"/>
            </a:endParaRPr>
          </a:p>
        </p:txBody>
      </p:sp>
      <p:sp>
        <p:nvSpPr>
          <p:cNvPr id="22" name="TextBox 21"/>
          <p:cNvSpPr txBox="1"/>
          <p:nvPr/>
        </p:nvSpPr>
        <p:spPr>
          <a:xfrm>
            <a:off x="7467600" y="2057269"/>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Tensión</a:t>
            </a:r>
            <a:endParaRPr lang="en-US" sz="800" i="1" dirty="0">
              <a:solidFill>
                <a:srgbClr val="5F5F5F"/>
              </a:solidFill>
              <a:latin typeface="Times New Roman" pitchFamily="18" charset="0"/>
              <a:cs typeface="Times New Roman" pitchFamily="18" charset="0"/>
            </a:endParaRPr>
          </a:p>
        </p:txBody>
      </p:sp>
      <p:sp>
        <p:nvSpPr>
          <p:cNvPr id="23" name="TextBox 22"/>
          <p:cNvSpPr txBox="1"/>
          <p:nvPr/>
        </p:nvSpPr>
        <p:spPr>
          <a:xfrm rot="5400000">
            <a:off x="7024330" y="1763266"/>
            <a:ext cx="400050" cy="141577"/>
          </a:xfrm>
          <a:prstGeom prst="rect">
            <a:avLst/>
          </a:prstGeom>
          <a:solidFill>
            <a:schemeClr val="bg1"/>
          </a:solidFill>
        </p:spPr>
        <p:txBody>
          <a:bodyPr wrap="square" lIns="9144" tIns="9144" rIns="0" bIns="9144" rtlCol="0">
            <a:spAutoFit/>
          </a:bodyPr>
          <a:lstStyle/>
          <a:p>
            <a:pPr algn="l" defTabSz="914400">
              <a:buNone/>
            </a:pPr>
            <a:r>
              <a:rPr lang="en-US" sz="800" b="0" i="1" dirty="0">
                <a:solidFill>
                  <a:srgbClr val="5F5F5F"/>
                </a:solidFill>
                <a:latin typeface="Times New Roman"/>
                <a:ea typeface="+mn-ea"/>
                <a:cs typeface="Times New Roman"/>
              </a:rPr>
              <a:t>Corte</a:t>
            </a:r>
            <a:endParaRPr lang="en-US" sz="800" i="1" dirty="0">
              <a:solidFill>
                <a:srgbClr val="5F5F5F"/>
              </a:solidFill>
              <a:latin typeface="Times New Roman" pitchFamily="18" charset="0"/>
              <a:cs typeface="Times New Roman" pitchFamily="18" charset="0"/>
            </a:endParaRPr>
          </a:p>
        </p:txBody>
      </p:sp>
      <p:sp>
        <p:nvSpPr>
          <p:cNvPr id="24" name="TextBox 23"/>
          <p:cNvSpPr txBox="1"/>
          <p:nvPr/>
        </p:nvSpPr>
        <p:spPr>
          <a:xfrm>
            <a:off x="7543800" y="2561380"/>
            <a:ext cx="990600" cy="264688"/>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Límite de compresión</a:t>
            </a:r>
            <a:endParaRPr lang="en-US" sz="800" i="1" dirty="0">
              <a:solidFill>
                <a:srgbClr val="5F5F5F"/>
              </a:solidFill>
              <a:latin typeface="Times New Roman" pitchFamily="18" charset="0"/>
              <a:cs typeface="Times New Roman" pitchFamily="18" charset="0"/>
            </a:endParaRPr>
          </a:p>
        </p:txBody>
      </p:sp>
      <p:sp>
        <p:nvSpPr>
          <p:cNvPr id="25" name="TextBox 24"/>
          <p:cNvSpPr txBox="1"/>
          <p:nvPr/>
        </p:nvSpPr>
        <p:spPr>
          <a:xfrm>
            <a:off x="7543800" y="3066205"/>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Sin tensión</a:t>
            </a:r>
            <a:endParaRPr lang="en-US" sz="800" i="1" dirty="0">
              <a:solidFill>
                <a:srgbClr val="5F5F5F"/>
              </a:solidFill>
              <a:latin typeface="Times New Roman" pitchFamily="18" charset="0"/>
              <a:cs typeface="Times New Roman" pitchFamily="18" charset="0"/>
            </a:endParaRPr>
          </a:p>
        </p:txBody>
      </p:sp>
      <p:sp>
        <p:nvSpPr>
          <p:cNvPr id="26" name="TextBox 25"/>
          <p:cNvSpPr txBox="1"/>
          <p:nvPr/>
        </p:nvSpPr>
        <p:spPr>
          <a:xfrm>
            <a:off x="7543800" y="3475780"/>
            <a:ext cx="762000" cy="264688"/>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Límite de tensión</a:t>
            </a:r>
            <a:endParaRPr lang="en-US" sz="800" i="1" dirty="0">
              <a:solidFill>
                <a:srgbClr val="5F5F5F"/>
              </a:solidFill>
              <a:latin typeface="Times New Roman" pitchFamily="18" charset="0"/>
              <a:cs typeface="Times New Roman" pitchFamily="18" charset="0"/>
            </a:endParaRPr>
          </a:p>
        </p:txBody>
      </p:sp>
      <p:sp>
        <p:nvSpPr>
          <p:cNvPr id="27" name="TextBox 26"/>
          <p:cNvSpPr txBox="1"/>
          <p:nvPr/>
        </p:nvSpPr>
        <p:spPr>
          <a:xfrm>
            <a:off x="5881688" y="2994768"/>
            <a:ext cx="366712" cy="264688"/>
          </a:xfrm>
          <a:prstGeom prst="rect">
            <a:avLst/>
          </a:prstGeom>
          <a:no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Eje neutral</a:t>
            </a:r>
            <a:endParaRPr lang="en-US" sz="800" i="1" dirty="0">
              <a:solidFill>
                <a:srgbClr val="5F5F5F"/>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899592" y="1035550"/>
            <a:ext cx="4363697" cy="3621783"/>
          </a:xfrm>
        </p:spPr>
        <p:txBody>
          <a:bodyPr>
            <a:normAutofit fontScale="92500" lnSpcReduction="10000"/>
          </a:bodyPr>
          <a:lstStyle/>
          <a:p>
            <a:r>
              <a:rPr lang="es-MX" smtClean="0"/>
              <a:t>La tensión mide lo que sucede dentro de la viga cuando se aplican fuerzas. Se define como la fuerza dividida por el área y las unidades comunes son los pascales (Pa), los megapascales (Mpa) o las libras por pulgada cuadrada (psi). </a:t>
            </a:r>
          </a:p>
          <a:p>
            <a:r>
              <a:rPr lang="es-MX" smtClean="0"/>
              <a:t>La tensión puede hacer que la viga se rompa bajo altas cargas. El análisis brinda mapas que muestran áreas de alta y baja tensión.</a:t>
            </a:r>
            <a:endParaRPr lang="es-MX"/>
          </a:p>
        </p:txBody>
      </p:sp>
      <p:sp>
        <p:nvSpPr>
          <p:cNvPr id="70659" name="Rectangle 4"/>
          <p:cNvSpPr>
            <a:spLocks noGrp="1" noChangeArrowheads="1"/>
          </p:cNvSpPr>
          <p:nvPr>
            <p:ph type="title"/>
          </p:nvPr>
        </p:nvSpPr>
        <p:spPr/>
        <p:txBody>
          <a:bodyPr/>
          <a:lstStyle/>
          <a:p>
            <a:r>
              <a:rPr lang="es-MX" smtClean="0"/>
              <a:t>Tensión</a:t>
            </a:r>
            <a:endParaRPr lang="es-MX"/>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75" y="1304385"/>
            <a:ext cx="3613944" cy="2224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idx="1"/>
          </p:nvPr>
        </p:nvSpPr>
        <p:spPr>
          <a:xfrm>
            <a:off x="899592" y="947027"/>
            <a:ext cx="3746481" cy="3429758"/>
          </a:xfrm>
        </p:spPr>
        <p:txBody>
          <a:bodyPr>
            <a:normAutofit fontScale="85000" lnSpcReduction="10000"/>
          </a:bodyPr>
          <a:lstStyle/>
          <a:p>
            <a:r>
              <a:rPr lang="es-MX" smtClean="0"/>
              <a:t>¿Cuánto puede soportar la viga antes de romperse? Utilizamos el límite elástico como el límite de la resistencia de la viga según</a:t>
            </a:r>
            <a:br>
              <a:rPr lang="es-MX" smtClean="0"/>
            </a:br>
            <a:r>
              <a:rPr lang="es-MX" smtClean="0"/>
              <a:t>la tensión.</a:t>
            </a:r>
          </a:p>
          <a:p>
            <a:r>
              <a:rPr lang="es-MX" smtClean="0"/>
              <a:t>En realidad, mide el punto en el</a:t>
            </a:r>
            <a:br>
              <a:rPr lang="es-MX" smtClean="0"/>
            </a:br>
            <a:r>
              <a:rPr lang="es-MX" smtClean="0"/>
              <a:t>que una viga se flexiona y se mantiene flexionada.</a:t>
            </a:r>
          </a:p>
          <a:p>
            <a:r>
              <a:rPr lang="es-MX" smtClean="0"/>
              <a:t>Tanto la sección de la viga</a:t>
            </a:r>
            <a:br>
              <a:rPr lang="es-MX" smtClean="0"/>
            </a:br>
            <a:r>
              <a:rPr lang="es-MX" smtClean="0"/>
              <a:t>como el material contribuyen</a:t>
            </a:r>
            <a:br>
              <a:rPr lang="es-MX" smtClean="0"/>
            </a:br>
            <a:r>
              <a:rPr lang="es-MX" smtClean="0"/>
              <a:t>a la resistencia.</a:t>
            </a:r>
            <a:endParaRPr lang="es-MX" dirty="0"/>
          </a:p>
        </p:txBody>
      </p:sp>
      <p:sp>
        <p:nvSpPr>
          <p:cNvPr id="71683" name="Rectangle 4"/>
          <p:cNvSpPr>
            <a:spLocks noGrp="1" noChangeArrowheads="1"/>
          </p:cNvSpPr>
          <p:nvPr>
            <p:ph type="title"/>
          </p:nvPr>
        </p:nvSpPr>
        <p:spPr/>
        <p:txBody>
          <a:bodyPr/>
          <a:lstStyle/>
          <a:p>
            <a:r>
              <a:rPr lang="es-MX" smtClean="0"/>
              <a:t>Límite elástico</a:t>
            </a:r>
            <a:endParaRPr lang="es-MX"/>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6073" y="650875"/>
            <a:ext cx="4342502" cy="2566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931157827"/>
              </p:ext>
            </p:extLst>
          </p:nvPr>
        </p:nvGraphicFramePr>
        <p:xfrm>
          <a:off x="4303164" y="1842055"/>
          <a:ext cx="4646863" cy="2475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34" name="Rectangle 3"/>
          <p:cNvSpPr>
            <a:spLocks noGrp="1" noChangeArrowheads="1"/>
          </p:cNvSpPr>
          <p:nvPr>
            <p:ph idx="1"/>
          </p:nvPr>
        </p:nvSpPr>
        <p:spPr>
          <a:xfrm>
            <a:off x="899592" y="1347840"/>
            <a:ext cx="4133268" cy="3220970"/>
          </a:xfrm>
        </p:spPr>
        <p:txBody>
          <a:bodyPr/>
          <a:lstStyle/>
          <a:p>
            <a:r>
              <a:rPr lang="es-MX" smtClean="0"/>
              <a:t>La forma de la sección transversal afecta a la resistencia.</a:t>
            </a:r>
          </a:p>
          <a:p>
            <a:r>
              <a:rPr lang="es-MX" smtClean="0"/>
              <a:t>El uso de un material más resistente (acero en lugar de madera) aumenta la resistencia de la viga.</a:t>
            </a:r>
            <a:endParaRPr lang="es-MX" dirty="0"/>
          </a:p>
        </p:txBody>
      </p:sp>
      <p:sp>
        <p:nvSpPr>
          <p:cNvPr id="1033" name="Rectangle 2"/>
          <p:cNvSpPr>
            <a:spLocks noGrp="1" noChangeArrowheads="1"/>
          </p:cNvSpPr>
          <p:nvPr>
            <p:ph type="title"/>
          </p:nvPr>
        </p:nvSpPr>
        <p:spPr/>
        <p:txBody>
          <a:bodyPr/>
          <a:lstStyle/>
          <a:p>
            <a:r>
              <a:rPr lang="es-MX" smtClean="0"/>
              <a:t>Resistencia de las vigas</a:t>
            </a:r>
            <a:endParaRPr lang="es-MX"/>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899592" y="958740"/>
            <a:ext cx="4747748" cy="1543027"/>
          </a:xfrm>
        </p:spPr>
        <p:txBody>
          <a:bodyPr>
            <a:normAutofit fontScale="92500"/>
          </a:bodyPr>
          <a:lstStyle/>
          <a:p>
            <a:r>
              <a:rPr lang="es-MX" smtClean="0"/>
              <a:t>El apilamiento de dos o tres vigas, como se muestra en la imagen, permite que la viga sea más difícil de flexionar y aumenta su resistencia bajo una carga.</a:t>
            </a:r>
            <a:endParaRPr lang="es-MX" dirty="0"/>
          </a:p>
        </p:txBody>
      </p:sp>
      <p:sp>
        <p:nvSpPr>
          <p:cNvPr id="72707" name="Rectangle 4"/>
          <p:cNvSpPr>
            <a:spLocks noGrp="1" noChangeArrowheads="1"/>
          </p:cNvSpPr>
          <p:nvPr>
            <p:ph type="title"/>
          </p:nvPr>
        </p:nvSpPr>
        <p:spPr/>
        <p:txBody>
          <a:bodyPr/>
          <a:lstStyle/>
          <a:p>
            <a:r>
              <a:rPr lang="es-MX" smtClean="0"/>
              <a:t>Forma de la sección transversal</a:t>
            </a:r>
            <a:endParaRPr lang="es-MX" dirty="0"/>
          </a:p>
        </p:txBody>
      </p:sp>
      <p:pic>
        <p:nvPicPr>
          <p:cNvPr id="10" name="Picture 7" descr="finger_3"/>
          <p:cNvPicPr>
            <a:picLocks noChangeAspect="1" noChangeArrowheads="1"/>
          </p:cNvPicPr>
          <p:nvPr/>
        </p:nvPicPr>
        <p:blipFill>
          <a:blip r:embed="rId3" cstate="print"/>
          <a:srcRect/>
          <a:stretch>
            <a:fillRect/>
          </a:stretch>
        </p:blipFill>
        <p:spPr bwMode="auto">
          <a:xfrm>
            <a:off x="5770549" y="459475"/>
            <a:ext cx="2603546" cy="1951828"/>
          </a:xfrm>
          <a:prstGeom prst="rect">
            <a:avLst/>
          </a:prstGeom>
          <a:noFill/>
          <a:ln w="9525">
            <a:noFill/>
            <a:miter lim="800000"/>
            <a:headEnd/>
            <a:tailEnd/>
          </a:ln>
        </p:spPr>
      </p:pic>
      <p:pic>
        <p:nvPicPr>
          <p:cNvPr id="11" name="Picture 9" descr="finger_5"/>
          <p:cNvPicPr>
            <a:picLocks noChangeAspect="1" noChangeArrowheads="1"/>
          </p:cNvPicPr>
          <p:nvPr/>
        </p:nvPicPr>
        <p:blipFill>
          <a:blip r:embed="rId4" cstate="print"/>
          <a:srcRect/>
          <a:stretch>
            <a:fillRect/>
          </a:stretch>
        </p:blipFill>
        <p:spPr bwMode="auto">
          <a:xfrm>
            <a:off x="1384385" y="2501767"/>
            <a:ext cx="2603546" cy="1951828"/>
          </a:xfrm>
          <a:prstGeom prst="rect">
            <a:avLst/>
          </a:prstGeom>
          <a:noFill/>
          <a:ln w="9525">
            <a:noFill/>
            <a:miter lim="800000"/>
            <a:headEnd/>
            <a:tailEnd/>
          </a:ln>
        </p:spPr>
      </p:pic>
      <p:pic>
        <p:nvPicPr>
          <p:cNvPr id="12" name="Picture 8" descr="finger_4"/>
          <p:cNvPicPr>
            <a:picLocks noChangeAspect="1" noChangeArrowheads="1"/>
          </p:cNvPicPr>
          <p:nvPr/>
        </p:nvPicPr>
        <p:blipFill>
          <a:blip r:embed="rId5" cstate="print"/>
          <a:srcRect/>
          <a:stretch>
            <a:fillRect/>
          </a:stretch>
        </p:blipFill>
        <p:spPr bwMode="auto">
          <a:xfrm>
            <a:off x="5768493"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899592" y="1347840"/>
            <a:ext cx="5388920" cy="3105755"/>
          </a:xfrm>
        </p:spPr>
        <p:txBody>
          <a:bodyPr>
            <a:normAutofit fontScale="92500"/>
          </a:bodyPr>
          <a:lstStyle/>
          <a:p>
            <a:r>
              <a:rPr lang="es-MX" smtClean="0"/>
              <a:t>Cuánto más profunda sea la sección (izquierda), más resistente será el material. Las secciones más anchas (derecha) ayudan un poco, pero no demasiado. </a:t>
            </a:r>
          </a:p>
          <a:p>
            <a:r>
              <a:rPr lang="es-MX" smtClean="0"/>
              <a:t>El motivo por el que las vigas más profundas son más resistentes es el momento de inercia del área. Este se calcula con las cotas de anchura (b) y altura (h) de la sección. </a:t>
            </a:r>
          </a:p>
          <a:p>
            <a:endParaRPr lang="en-US" dirty="0" smtClean="0"/>
          </a:p>
        </p:txBody>
      </p:sp>
      <p:sp>
        <p:nvSpPr>
          <p:cNvPr id="73731" name="Rectangle 2"/>
          <p:cNvSpPr>
            <a:spLocks noGrp="1" noChangeArrowheads="1"/>
          </p:cNvSpPr>
          <p:nvPr>
            <p:ph type="title"/>
          </p:nvPr>
        </p:nvSpPr>
        <p:spPr/>
        <p:txBody>
          <a:bodyPr/>
          <a:lstStyle/>
          <a:p>
            <a:r>
              <a:rPr lang="es-MX" smtClean="0"/>
              <a:t>Profundidad de sección</a:t>
            </a:r>
            <a:endParaRPr lang="es-MX"/>
          </a:p>
        </p:txBody>
      </p:sp>
      <p:grpSp>
        <p:nvGrpSpPr>
          <p:cNvPr id="4" name="Group 3"/>
          <p:cNvGrpSpPr/>
          <p:nvPr/>
        </p:nvGrpSpPr>
        <p:grpSpPr>
          <a:xfrm>
            <a:off x="6288512" y="971550"/>
            <a:ext cx="644006" cy="1757229"/>
            <a:chOff x="6288512" y="971550"/>
            <a:chExt cx="644006" cy="1757229"/>
          </a:xfrm>
        </p:grpSpPr>
        <p:sp>
          <p:nvSpPr>
            <p:cNvPr id="73736" name="Line 16"/>
            <p:cNvSpPr>
              <a:spLocks noChangeShapeType="1"/>
            </p:cNvSpPr>
            <p:nvPr/>
          </p:nvSpPr>
          <p:spPr bwMode="auto">
            <a:xfrm flipV="1">
              <a:off x="6610515" y="971550"/>
              <a:ext cx="0" cy="457200"/>
            </a:xfrm>
            <a:prstGeom prst="line">
              <a:avLst/>
            </a:prstGeom>
            <a:noFill/>
            <a:ln w="9525">
              <a:solidFill>
                <a:schemeClr val="tx1"/>
              </a:solidFill>
              <a:round/>
              <a:headEnd type="triangle" w="med" len="med"/>
              <a:tailEnd/>
            </a:ln>
          </p:spPr>
          <p:txBody>
            <a:bodyPr/>
            <a:lstStyle/>
            <a:p>
              <a:endParaRPr lang="en-US"/>
            </a:p>
          </p:txBody>
        </p:sp>
        <p:pic>
          <p:nvPicPr>
            <p:cNvPr id="1026" name="Picture 2" descr="C:\Users\ijutras\Documents\.EDU Curriculum\Bridge Design Project\Support Files-Bridge Design Project\Art\blocks-2.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8512" y="1447081"/>
              <a:ext cx="644006" cy="12816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7519595" y="971550"/>
            <a:ext cx="1267610" cy="1097280"/>
            <a:chOff x="7519595" y="971550"/>
            <a:chExt cx="1267610" cy="1097280"/>
          </a:xfrm>
        </p:grpSpPr>
        <p:sp>
          <p:nvSpPr>
            <p:cNvPr id="73737" name="Line 32"/>
            <p:cNvSpPr>
              <a:spLocks noChangeShapeType="1"/>
            </p:cNvSpPr>
            <p:nvPr/>
          </p:nvSpPr>
          <p:spPr bwMode="auto">
            <a:xfrm flipV="1">
              <a:off x="8153400" y="971550"/>
              <a:ext cx="0" cy="457200"/>
            </a:xfrm>
            <a:prstGeom prst="line">
              <a:avLst/>
            </a:prstGeom>
            <a:noFill/>
            <a:ln w="9525">
              <a:solidFill>
                <a:schemeClr val="tx1"/>
              </a:solidFill>
              <a:round/>
              <a:headEnd type="triangle" w="med" len="med"/>
              <a:tailEnd/>
            </a:ln>
          </p:spPr>
          <p:txBody>
            <a:bodyPr/>
            <a:lstStyle/>
            <a:p>
              <a:endParaRPr lang="en-US"/>
            </a:p>
          </p:txBody>
        </p:sp>
        <p:pic>
          <p:nvPicPr>
            <p:cNvPr id="1027" name="Picture 3" descr="C:\Users\ijutras\Documents\.EDU Curriculum\Bridge Design Project\Support Files-Bridge Design Project\Art\blocks-2-side.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19595" y="1428750"/>
              <a:ext cx="1267610" cy="64008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a:xfrm>
            <a:off x="899592" y="908622"/>
            <a:ext cx="6035597" cy="3276138"/>
          </a:xfrm>
        </p:spPr>
        <p:txBody>
          <a:bodyPr>
            <a:normAutofit fontScale="85000" lnSpcReduction="10000"/>
          </a:bodyPr>
          <a:lstStyle/>
          <a:p>
            <a:r>
              <a:rPr lang="es-MX" smtClean="0"/>
              <a:t>Para una sección cuadrada que mide 3,175 mm (0,3175 cm</a:t>
            </a:r>
            <a:br>
              <a:rPr lang="es-MX" smtClean="0"/>
            </a:br>
            <a:r>
              <a:rPr lang="es-MX" smtClean="0"/>
              <a:t>o 1/8”) en un lateral, el momento de inercia del área es:</a:t>
            </a:r>
          </a:p>
          <a:p>
            <a:pPr defTabSz="903288">
              <a:tabLst>
                <a:tab pos="2778125" algn="l"/>
                <a:tab pos="3419475" algn="l"/>
                <a:tab pos="3609975" algn="l"/>
              </a:tabLst>
            </a:pPr>
            <a:r>
              <a:rPr lang="es-MX" smtClean="0"/>
              <a:t>1 sección = 	</a:t>
            </a:r>
            <a:r>
              <a:rPr lang="es-MX" u="sng" smtClean="0"/>
              <a:t>8,47	</a:t>
            </a:r>
            <a:r>
              <a:rPr lang="es-MX" smtClean="0"/>
              <a:t>	base</a:t>
            </a:r>
          </a:p>
          <a:p>
            <a:pPr defTabSz="903288">
              <a:tabLst>
                <a:tab pos="2778125" algn="l"/>
                <a:tab pos="3419475" algn="l"/>
                <a:tab pos="3609975" algn="l"/>
              </a:tabLst>
            </a:pPr>
            <a:endParaRPr lang="en-US" sz="1300" smtClean="0"/>
          </a:p>
          <a:p>
            <a:pPr defTabSz="903288">
              <a:tabLst>
                <a:tab pos="2778125" algn="l"/>
                <a:tab pos="3419475" algn="l"/>
                <a:tab pos="3609975" algn="l"/>
              </a:tabLst>
            </a:pPr>
            <a:r>
              <a:rPr lang="es-MX" smtClean="0"/>
              <a:t>2 apiladas = 	</a:t>
            </a:r>
            <a:r>
              <a:rPr lang="es-MX" u="sng" smtClean="0"/>
              <a:t>67,75	</a:t>
            </a:r>
            <a:r>
              <a:rPr lang="es-MX" smtClean="0"/>
              <a:t>	8 veces más resistente</a:t>
            </a:r>
          </a:p>
          <a:p>
            <a:pPr defTabSz="903288">
              <a:tabLst>
                <a:tab pos="2778125" algn="l"/>
                <a:tab pos="3419475" algn="l"/>
                <a:tab pos="3609975" algn="l"/>
              </a:tabLst>
            </a:pPr>
            <a:r>
              <a:rPr lang="es-MX" smtClean="0">
                <a:solidFill>
                  <a:schemeClr val="bg2"/>
                </a:solidFill>
              </a:rPr>
              <a:t>2 (una al lado de la otra) =	</a:t>
            </a:r>
            <a:r>
              <a:rPr lang="es-MX" u="sng" smtClean="0">
                <a:solidFill>
                  <a:schemeClr val="bg2"/>
                </a:solidFill>
              </a:rPr>
              <a:t>16,94	</a:t>
            </a:r>
            <a:r>
              <a:rPr lang="es-MX" smtClean="0">
                <a:solidFill>
                  <a:schemeClr val="bg2"/>
                </a:solidFill>
              </a:rPr>
              <a:t>	2 veces más resistente</a:t>
            </a:r>
          </a:p>
          <a:p>
            <a:pPr defTabSz="903288">
              <a:tabLst>
                <a:tab pos="2778125" algn="l"/>
                <a:tab pos="3419475" algn="l"/>
                <a:tab pos="3609975" algn="l"/>
              </a:tabLst>
            </a:pPr>
            <a:endParaRPr lang="en-US" sz="1300" smtClean="0">
              <a:solidFill>
                <a:schemeClr val="bg2"/>
              </a:solidFill>
            </a:endParaRPr>
          </a:p>
          <a:p>
            <a:pPr defTabSz="903288">
              <a:tabLst>
                <a:tab pos="2778125" algn="l"/>
                <a:tab pos="3419475" algn="l"/>
                <a:tab pos="3609975" algn="l"/>
              </a:tabLst>
            </a:pPr>
            <a:r>
              <a:rPr lang="es-MX" smtClean="0"/>
              <a:t>3 apiladas = 	228,64		27 veces más resistente</a:t>
            </a:r>
            <a:endParaRPr lang="es-MX" dirty="0"/>
          </a:p>
        </p:txBody>
      </p:sp>
      <p:sp>
        <p:nvSpPr>
          <p:cNvPr id="74755" name="Rectangle 2"/>
          <p:cNvSpPr>
            <a:spLocks noGrp="1" noChangeArrowheads="1"/>
          </p:cNvSpPr>
          <p:nvPr>
            <p:ph type="title"/>
          </p:nvPr>
        </p:nvSpPr>
        <p:spPr/>
        <p:txBody>
          <a:bodyPr/>
          <a:lstStyle/>
          <a:p>
            <a:r>
              <a:rPr lang="es-MX" smtClean="0"/>
              <a:t>Momento de inercia del área</a:t>
            </a:r>
            <a:endParaRPr lang="es-MX"/>
          </a:p>
        </p:txBody>
      </p:sp>
      <p:pic>
        <p:nvPicPr>
          <p:cNvPr id="74756" name="Picture 14" descr="moi"/>
          <p:cNvPicPr>
            <a:picLocks noChangeAspect="1" noChangeArrowheads="1"/>
          </p:cNvPicPr>
          <p:nvPr/>
        </p:nvPicPr>
        <p:blipFill>
          <a:blip r:embed="rId3" cstate="print">
            <a:clrChange>
              <a:clrFrom>
                <a:srgbClr val="F9F9F9"/>
              </a:clrFrom>
              <a:clrTo>
                <a:srgbClr val="F9F9F9">
                  <a:alpha val="0"/>
                </a:srgbClr>
              </a:clrTo>
            </a:clrChange>
          </a:blip>
          <a:srcRect/>
          <a:stretch>
            <a:fillRect/>
          </a:stretch>
        </p:blipFill>
        <p:spPr bwMode="auto">
          <a:xfrm>
            <a:off x="1038740" y="3647090"/>
            <a:ext cx="1623060" cy="830580"/>
          </a:xfrm>
          <a:prstGeom prst="rect">
            <a:avLst/>
          </a:prstGeom>
          <a:noFill/>
          <a:ln w="9525">
            <a:noFill/>
            <a:miter lim="800000"/>
            <a:headEnd/>
            <a:tailEnd/>
          </a:ln>
        </p:spPr>
      </p:pic>
      <p:pic>
        <p:nvPicPr>
          <p:cNvPr id="74757" name="Picture 15" descr="formula-moi"/>
          <p:cNvPicPr>
            <a:picLocks noChangeAspect="1" noChangeArrowheads="1"/>
          </p:cNvPicPr>
          <p:nvPr/>
        </p:nvPicPr>
        <p:blipFill>
          <a:blip r:embed="rId4" cstate="print">
            <a:clrChange>
              <a:clrFrom>
                <a:srgbClr val="F9F9F9"/>
              </a:clrFrom>
              <a:clrTo>
                <a:srgbClr val="F9F9F9">
                  <a:alpha val="0"/>
                </a:srgbClr>
              </a:clrTo>
            </a:clrChange>
          </a:blip>
          <a:srcRect/>
          <a:stretch>
            <a:fillRect/>
          </a:stretch>
        </p:blipFill>
        <p:spPr bwMode="auto">
          <a:xfrm>
            <a:off x="3400940" y="3856944"/>
            <a:ext cx="714375" cy="495300"/>
          </a:xfrm>
          <a:prstGeom prst="rect">
            <a:avLst/>
          </a:prstGeom>
          <a:noFill/>
          <a:ln w="9525">
            <a:noFill/>
            <a:miter lim="800000"/>
            <a:headEnd/>
            <a:tailEnd/>
          </a:ln>
        </p:spPr>
      </p:pic>
      <p:pic>
        <p:nvPicPr>
          <p:cNvPr id="15" name="Picture 5" descr="C:\Users\ijutras\Documents\.EDU Curriculum\Bridge Design Project\Support Files-Bridge Design Project\Art\blocks-2-side.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49963" y="2287380"/>
            <a:ext cx="814892" cy="411480"/>
          </a:xfrm>
          <a:prstGeom prst="rect">
            <a:avLst/>
          </a:prstGeom>
          <a:noFill/>
          <a:extLst>
            <a:ext uri="{909E8E84-426E-40DD-AFC4-6F175D3DCCD1}">
              <a14:hiddenFill xmlns:a14="http://schemas.microsoft.com/office/drawing/2010/main">
                <a:solidFill>
                  <a:srgbClr val="FFFFFF"/>
                </a:solidFill>
              </a14:hiddenFill>
            </a:ext>
          </a:extLst>
        </p:spPr>
      </p:pic>
      <p:sp>
        <p:nvSpPr>
          <p:cNvPr id="16" name="Oval 25"/>
          <p:cNvSpPr>
            <a:spLocks noChangeArrowheads="1"/>
          </p:cNvSpPr>
          <p:nvPr/>
        </p:nvSpPr>
        <p:spPr bwMode="auto">
          <a:xfrm>
            <a:off x="7721210" y="1984250"/>
            <a:ext cx="1219200" cy="971550"/>
          </a:xfrm>
          <a:prstGeom prst="ellipse">
            <a:avLst/>
          </a:prstGeom>
          <a:noFill/>
          <a:ln w="28575">
            <a:solidFill>
              <a:srgbClr val="FF3300"/>
            </a:solidFill>
            <a:round/>
            <a:headEnd/>
            <a:tailEnd/>
          </a:ln>
        </p:spPr>
        <p:txBody>
          <a:bodyPr wrap="none" anchor="ctr"/>
          <a:lstStyle/>
          <a:p>
            <a:endParaRPr lang="en-US"/>
          </a:p>
        </p:txBody>
      </p:sp>
      <p:sp>
        <p:nvSpPr>
          <p:cNvPr id="17" name="Line 26"/>
          <p:cNvSpPr>
            <a:spLocks noChangeShapeType="1"/>
          </p:cNvSpPr>
          <p:nvPr/>
        </p:nvSpPr>
        <p:spPr bwMode="auto">
          <a:xfrm flipV="1">
            <a:off x="7968695" y="2109530"/>
            <a:ext cx="762000" cy="742950"/>
          </a:xfrm>
          <a:prstGeom prst="line">
            <a:avLst/>
          </a:prstGeom>
          <a:noFill/>
          <a:ln w="28575">
            <a:solidFill>
              <a:srgbClr val="FF3300"/>
            </a:solidFill>
            <a:round/>
            <a:headEnd/>
            <a:tailEnd/>
          </a:ln>
        </p:spPr>
        <p:txBody>
          <a:bodyPr/>
          <a:lstStyle/>
          <a:p>
            <a:endParaRPr lang="en-US"/>
          </a:p>
        </p:txBody>
      </p:sp>
      <p:pic>
        <p:nvPicPr>
          <p:cNvPr id="18" name="Picture 2" descr="C:\Users\ijutras\Documents\.EDU Curriculum\Bridge Design Project\Support Files-Bridge Design Project\Art\blocks-1.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91515" y="1425585"/>
            <a:ext cx="411480" cy="4114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ijutras\Documents\.EDU Curriculum\Bridge Design Project\Support Files-Bridge Design Project\Art\blocks-2.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91515" y="2072485"/>
            <a:ext cx="411480" cy="8189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ijutras\Documents\.EDU Curriculum\Bridge Design Project\Support Files-Bridge Design Project\Art\blocks-3.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91515" y="3142345"/>
            <a:ext cx="411480"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899592" y="1347840"/>
            <a:ext cx="6360758" cy="3276138"/>
          </a:xfrm>
        </p:spPr>
        <p:txBody>
          <a:bodyPr/>
          <a:lstStyle/>
          <a:p>
            <a:r>
              <a:rPr lang="es-MX" smtClean="0"/>
              <a:t>El material utilizado para crear la viga afecta considerablemente a su resistencia. Si bien hay numerosas variedades de madera y aleaciones de metales, generalmente el metal es más resistente que la madera.</a:t>
            </a:r>
          </a:p>
          <a:p>
            <a:r>
              <a:rPr lang="es-MX" smtClean="0"/>
              <a:t>Tenga en cuenta que la madera, a diferencia de los metales, tiene una veta que altera su resistencia en distintas direcciones.</a:t>
            </a:r>
            <a:endParaRPr lang="es-MX"/>
          </a:p>
        </p:txBody>
      </p:sp>
      <p:sp>
        <p:nvSpPr>
          <p:cNvPr id="75779" name="Rectangle 4"/>
          <p:cNvSpPr>
            <a:spLocks noGrp="1" noChangeArrowheads="1"/>
          </p:cNvSpPr>
          <p:nvPr>
            <p:ph type="title"/>
          </p:nvPr>
        </p:nvSpPr>
        <p:spPr/>
        <p:txBody>
          <a:bodyPr/>
          <a:lstStyle/>
          <a:p>
            <a:r>
              <a:rPr lang="es-MX" smtClean="0"/>
              <a:t>Materiales</a:t>
            </a:r>
            <a:endParaRPr lang="es-MX"/>
          </a:p>
        </p:txBody>
      </p:sp>
      <p:pic>
        <p:nvPicPr>
          <p:cNvPr id="75780" name="Picture 10" descr="material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85635" y="-1"/>
            <a:ext cx="2956560" cy="246126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es-MX" smtClean="0"/>
              <a:t>Introducción - Prerrequisitos</a:t>
            </a:r>
            <a:endParaRPr lang="en-US" dirty="0" smtClean="0"/>
          </a:p>
        </p:txBody>
      </p:sp>
      <p:sp>
        <p:nvSpPr>
          <p:cNvPr id="6" name="Content Placeholder 5"/>
          <p:cNvSpPr>
            <a:spLocks noGrp="1"/>
          </p:cNvSpPr>
          <p:nvPr>
            <p:ph sz="quarter" idx="15"/>
          </p:nvPr>
        </p:nvSpPr>
        <p:spPr/>
        <p:txBody>
          <a:bodyPr/>
          <a:lstStyle/>
          <a:p>
            <a:pPr>
              <a:lnSpc>
                <a:spcPct val="85000"/>
              </a:lnSpc>
            </a:pPr>
            <a:r>
              <a:rPr lang="es-MX">
                <a:cs typeface="Arial" charset="0"/>
              </a:rPr>
              <a:t>Los archivos de </a:t>
            </a:r>
            <a:r>
              <a:rPr lang="es-MX" smtClean="0">
                <a:cs typeface="Arial" charset="0"/>
              </a:rPr>
              <a:t>SOLIDWORKS </a:t>
            </a:r>
            <a:r>
              <a:rPr lang="es-MX">
                <a:cs typeface="Arial" charset="0"/>
              </a:rPr>
              <a:t>vienen en tres tipos básicos: piezas, </a:t>
            </a:r>
            <a:r>
              <a:rPr lang="es-MX" smtClean="0">
                <a:cs typeface="Arial" charset="0"/>
              </a:rPr>
              <a:t>ensamblajes y </a:t>
            </a:r>
            <a:r>
              <a:rPr lang="es-MX">
                <a:cs typeface="Arial" charset="0"/>
              </a:rPr>
              <a:t>dibujos</a:t>
            </a:r>
            <a:endParaRPr lang="en-US">
              <a:cs typeface="Arial" charset="0"/>
            </a:endParaRPr>
          </a:p>
          <a:p>
            <a:pPr>
              <a:lnSpc>
                <a:spcPct val="85000"/>
              </a:lnSpc>
            </a:pPr>
            <a:r>
              <a:rPr lang="es-MX">
                <a:cs typeface="Arial" charset="0"/>
              </a:rPr>
              <a:t>Complete estos tutoriales integrados en el software </a:t>
            </a:r>
            <a:r>
              <a:rPr lang="es-MX" smtClean="0">
                <a:cs typeface="Arial" charset="0"/>
              </a:rPr>
              <a:t>SOLIDWORKS:</a:t>
            </a:r>
            <a:endParaRPr lang="es-MX">
              <a:cs typeface="Arial" charset="0"/>
            </a:endParaRPr>
          </a:p>
          <a:p>
            <a:pPr marL="417513" lvl="1" indent="-180975">
              <a:lnSpc>
                <a:spcPct val="85000"/>
              </a:lnSpc>
            </a:pPr>
            <a:r>
              <a:rPr lang="es-MX">
                <a:cs typeface="Arial" charset="0"/>
              </a:rPr>
              <a:t>Lección 1: Piezas</a:t>
            </a:r>
          </a:p>
          <a:p>
            <a:pPr marL="417513" lvl="1" indent="-180975">
              <a:lnSpc>
                <a:spcPct val="85000"/>
              </a:lnSpc>
            </a:pPr>
            <a:r>
              <a:rPr lang="es-MX">
                <a:cs typeface="Arial" charset="0"/>
              </a:rPr>
              <a:t>Lección 2: Ensamblajes</a:t>
            </a:r>
          </a:p>
          <a:p>
            <a:pPr marL="417513" lvl="1" indent="-180975">
              <a:lnSpc>
                <a:spcPct val="85000"/>
              </a:lnSpc>
            </a:pPr>
            <a:r>
              <a:rPr lang="es-MX">
                <a:cs typeface="Arial" charset="0"/>
              </a:rPr>
              <a:t>Lección 3: Dibujos</a:t>
            </a:r>
          </a:p>
          <a:p>
            <a:endParaRPr lang="es-ES"/>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899592" y="1347840"/>
            <a:ext cx="4483793" cy="3276138"/>
          </a:xfrm>
        </p:spPr>
        <p:txBody>
          <a:bodyPr/>
          <a:lstStyle/>
          <a:p>
            <a:r>
              <a:rPr lang="es-MX" smtClean="0"/>
              <a:t>La viga más profunda comienza a verse como las vigas de acero utilizadas en la construcción de cabezas de armadura, así como edificios, canales, vigas en I y tubos.</a:t>
            </a:r>
            <a:endParaRPr lang="es-MX" dirty="0"/>
          </a:p>
        </p:txBody>
      </p:sp>
      <p:sp>
        <p:nvSpPr>
          <p:cNvPr id="76803" name="Rectangle 2"/>
          <p:cNvSpPr>
            <a:spLocks noGrp="1" noChangeArrowheads="1"/>
          </p:cNvSpPr>
          <p:nvPr>
            <p:ph type="title"/>
          </p:nvPr>
        </p:nvSpPr>
        <p:spPr/>
        <p:txBody>
          <a:bodyPr/>
          <a:lstStyle/>
          <a:p>
            <a:r>
              <a:rPr lang="es-MX" smtClean="0"/>
              <a:t>Vigas de acero</a:t>
            </a:r>
            <a:endParaRPr lang="es-MX"/>
          </a:p>
        </p:txBody>
      </p:sp>
      <p:pic>
        <p:nvPicPr>
          <p:cNvPr id="76804" name="Picture 18" descr="channel"/>
          <p:cNvPicPr>
            <a:picLocks noChangeAspect="1" noChangeArrowheads="1"/>
          </p:cNvPicPr>
          <p:nvPr/>
        </p:nvPicPr>
        <p:blipFill>
          <a:blip r:embed="rId3" cstate="print"/>
          <a:srcRect/>
          <a:stretch>
            <a:fillRect/>
          </a:stretch>
        </p:blipFill>
        <p:spPr bwMode="auto">
          <a:xfrm>
            <a:off x="6194805" y="1543050"/>
            <a:ext cx="407194" cy="1100138"/>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4" cstate="print"/>
          <a:srcRect/>
          <a:stretch>
            <a:fillRect/>
          </a:stretch>
        </p:blipFill>
        <p:spPr bwMode="auto">
          <a:xfrm>
            <a:off x="6803819" y="1543050"/>
            <a:ext cx="614363" cy="1092994"/>
          </a:xfrm>
          <a:prstGeom prst="rect">
            <a:avLst/>
          </a:prstGeom>
          <a:noFill/>
          <a:ln w="9525">
            <a:noFill/>
            <a:miter lim="800000"/>
            <a:headEnd/>
            <a:tailEnd/>
          </a:ln>
        </p:spPr>
      </p:pic>
      <p:pic>
        <p:nvPicPr>
          <p:cNvPr id="76806" name="Picture 20" descr="tube"/>
          <p:cNvPicPr>
            <a:picLocks noChangeAspect="1" noChangeArrowheads="1"/>
          </p:cNvPicPr>
          <p:nvPr/>
        </p:nvPicPr>
        <p:blipFill>
          <a:blip r:embed="rId5" cstate="print"/>
          <a:srcRect/>
          <a:stretch>
            <a:fillRect/>
          </a:stretch>
        </p:blipFill>
        <p:spPr bwMode="auto">
          <a:xfrm>
            <a:off x="7620001" y="1543051"/>
            <a:ext cx="828675" cy="1078706"/>
          </a:xfrm>
          <a:prstGeom prst="rect">
            <a:avLst/>
          </a:prstGeom>
          <a:noFill/>
          <a:ln w="9525">
            <a:noFill/>
            <a:miter lim="800000"/>
            <a:headEnd/>
            <a:tailEnd/>
          </a:ln>
        </p:spPr>
      </p:pic>
      <p:grpSp>
        <p:nvGrpSpPr>
          <p:cNvPr id="2" name="Group 25"/>
          <p:cNvGrpSpPr>
            <a:grpSpLocks/>
          </p:cNvGrpSpPr>
          <p:nvPr/>
        </p:nvGrpSpPr>
        <p:grpSpPr bwMode="auto">
          <a:xfrm>
            <a:off x="5383385" y="1573220"/>
            <a:ext cx="609600" cy="10287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gr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3" cstate="print"/>
          <a:srcRect/>
          <a:stretch>
            <a:fillRect/>
          </a:stretch>
        </p:blipFill>
        <p:spPr bwMode="auto">
          <a:xfrm>
            <a:off x="4572000" y="2840585"/>
            <a:ext cx="2204535" cy="1653401"/>
          </a:xfrm>
          <a:prstGeom prst="rect">
            <a:avLst/>
          </a:prstGeom>
          <a:noFill/>
          <a:ln w="9525">
            <a:noFill/>
            <a:miter lim="800000"/>
            <a:headEnd/>
            <a:tailEnd/>
          </a:ln>
        </p:spPr>
      </p:pic>
      <p:sp>
        <p:nvSpPr>
          <p:cNvPr id="77827" name="Rectangle 5"/>
          <p:cNvSpPr>
            <a:spLocks noGrp="1" noChangeArrowheads="1"/>
          </p:cNvSpPr>
          <p:nvPr>
            <p:ph idx="1"/>
          </p:nvPr>
        </p:nvSpPr>
        <p:spPr>
          <a:xfrm>
            <a:off x="899592" y="1347840"/>
            <a:ext cx="3585096" cy="3146146"/>
          </a:xfrm>
        </p:spPr>
        <p:txBody>
          <a:bodyPr>
            <a:normAutofit fontScale="92500"/>
          </a:bodyPr>
          <a:lstStyle/>
          <a:p>
            <a:r>
              <a:rPr lang="es-MX" smtClean="0"/>
              <a:t>El arriostramiento transversal fortalece la estructura evitando la rotación en las uniones. </a:t>
            </a:r>
          </a:p>
          <a:p>
            <a:r>
              <a:rPr lang="es-MX" smtClean="0"/>
              <a:t>El uso de pajitas para beber sujetas por los extremos muestra la diferencia que puede representar una barra de arriostramiento.</a:t>
            </a:r>
            <a:endParaRPr lang="es-MX"/>
          </a:p>
        </p:txBody>
      </p:sp>
      <p:sp>
        <p:nvSpPr>
          <p:cNvPr id="77828" name="Rectangle 4"/>
          <p:cNvSpPr>
            <a:spLocks noGrp="1" noChangeArrowheads="1"/>
          </p:cNvSpPr>
          <p:nvPr>
            <p:ph type="title"/>
          </p:nvPr>
        </p:nvSpPr>
        <p:spPr/>
        <p:txBody>
          <a:bodyPr/>
          <a:lstStyle/>
          <a:p>
            <a:r>
              <a:rPr lang="es-MX" smtClean="0"/>
              <a:t>Arriostramiento transversal</a:t>
            </a:r>
            <a:endParaRPr lang="es-MX"/>
          </a:p>
        </p:txBody>
      </p:sp>
      <p:pic>
        <p:nvPicPr>
          <p:cNvPr id="77829" name="Picture 8" descr="straws_2"/>
          <p:cNvPicPr>
            <a:picLocks noChangeAspect="1" noChangeArrowheads="1"/>
          </p:cNvPicPr>
          <p:nvPr/>
        </p:nvPicPr>
        <p:blipFill>
          <a:blip r:embed="rId4" cstate="print"/>
          <a:srcRect/>
          <a:stretch>
            <a:fillRect/>
          </a:stretch>
        </p:blipFill>
        <p:spPr bwMode="auto">
          <a:xfrm>
            <a:off x="4484688" y="805120"/>
            <a:ext cx="2204535" cy="1653401"/>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5" cstate="print"/>
          <a:srcRect/>
          <a:stretch>
            <a:fillRect/>
          </a:stretch>
        </p:blipFill>
        <p:spPr bwMode="auto">
          <a:xfrm>
            <a:off x="6530655" y="1726840"/>
            <a:ext cx="2204535" cy="165340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s-MX" smtClean="0"/>
              <a:t>2. Uso de la calculadora de vigas</a:t>
            </a:r>
            <a:endParaRPr lang="es-MX"/>
          </a:p>
        </p:txBody>
      </p:sp>
      <p:sp>
        <p:nvSpPr>
          <p:cNvPr id="78851"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3"/>
          <p:cNvSpPr>
            <a:spLocks noGrp="1" noChangeArrowheads="1"/>
          </p:cNvSpPr>
          <p:nvPr>
            <p:ph idx="1"/>
          </p:nvPr>
        </p:nvSpPr>
        <p:spPr>
          <a:xfrm>
            <a:off x="899592" y="1347840"/>
            <a:ext cx="4402103" cy="3144160"/>
          </a:xfrm>
        </p:spPr>
        <p:txBody>
          <a:bodyPr/>
          <a:lstStyle/>
          <a:p>
            <a:r>
              <a:rPr lang="es-MX" smtClean="0"/>
              <a:t>La calculadora de vigas puede utilizarse para obtener una estimación del desplazamiento. Esto puede utilizarse para garantizar que el análisis se encuentre dentro de lo previsto. </a:t>
            </a:r>
            <a:endParaRPr lang="en-US" dirty="0" smtClean="0"/>
          </a:p>
        </p:txBody>
      </p:sp>
      <p:sp>
        <p:nvSpPr>
          <p:cNvPr id="79875" name="Rectangle 12"/>
          <p:cNvSpPr>
            <a:spLocks noGrp="1" noChangeArrowheads="1"/>
          </p:cNvSpPr>
          <p:nvPr>
            <p:ph type="title"/>
          </p:nvPr>
        </p:nvSpPr>
        <p:spPr/>
        <p:txBody>
          <a:bodyPr/>
          <a:lstStyle/>
          <a:p>
            <a:r>
              <a:rPr lang="es-MX" smtClean="0"/>
              <a:t>Calculadora de vigas</a:t>
            </a:r>
            <a:endParaRPr lang="es-MX"/>
          </a:p>
        </p:txBody>
      </p:sp>
      <p:pic>
        <p:nvPicPr>
          <p:cNvPr id="6146" name="Picture 2" descr="C:\Users\ijutras\Documents\.EDU Curriculum\Bridge Design Project\Support Files-Bridge Design Project\Language\English\Art_Local\Beam_Calculations_1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530" y="1035550"/>
            <a:ext cx="3340460" cy="2180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s-MX" smtClean="0"/>
              <a:t>3. Análisis de la estructura</a:t>
            </a:r>
            <a:endParaRPr lang="es-MX"/>
          </a:p>
        </p:txBody>
      </p:sp>
      <p:sp>
        <p:nvSpPr>
          <p:cNvPr id="80899"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915308427"/>
              </p:ext>
            </p:extLst>
          </p:nvPr>
        </p:nvGraphicFramePr>
        <p:xfrm>
          <a:off x="5268264" y="1347788"/>
          <a:ext cx="4027551" cy="26074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60" name="Rectangle 13"/>
          <p:cNvSpPr>
            <a:spLocks noGrp="1" noChangeArrowheads="1"/>
          </p:cNvSpPr>
          <p:nvPr>
            <p:ph idx="1"/>
          </p:nvPr>
        </p:nvSpPr>
        <p:spPr>
          <a:xfrm>
            <a:off x="899591" y="1035550"/>
            <a:ext cx="5707874" cy="3276138"/>
          </a:xfrm>
        </p:spPr>
        <p:txBody>
          <a:bodyPr>
            <a:normAutofit lnSpcReduction="10000"/>
          </a:bodyPr>
          <a:lstStyle/>
          <a:p>
            <a:r>
              <a:rPr lang="es-MX" smtClean="0"/>
              <a:t>Un análisis estructural tiene diversas fases que se siguen en orden.</a:t>
            </a:r>
          </a:p>
          <a:p>
            <a:pPr lvl="1"/>
            <a:r>
              <a:rPr lang="es-MX" smtClean="0"/>
              <a:t>En SOLIDWORKS:</a:t>
            </a:r>
          </a:p>
          <a:p>
            <a:pPr lvl="2"/>
            <a:r>
              <a:rPr lang="es-MX" smtClean="0"/>
              <a:t>El modelo es donde se crea la geometría.</a:t>
            </a:r>
          </a:p>
          <a:p>
            <a:pPr lvl="1"/>
            <a:r>
              <a:rPr lang="es-MX" smtClean="0"/>
              <a:t>Uso de SOLIDWORKS Simulation:</a:t>
            </a:r>
          </a:p>
          <a:p>
            <a:pPr lvl="2"/>
            <a:r>
              <a:rPr lang="es-MX" smtClean="0"/>
              <a:t>El preprocesamiento se utiliza para agregar materiales, sujeciones y cargas.</a:t>
            </a:r>
          </a:p>
          <a:p>
            <a:pPr lvl="2"/>
            <a:r>
              <a:rPr lang="es-MX" smtClean="0"/>
              <a:t>El análisis es donde los datos introducidos “pasan” a través del analizador.</a:t>
            </a:r>
          </a:p>
          <a:p>
            <a:pPr lvl="2"/>
            <a:r>
              <a:rPr lang="es-MX" smtClean="0"/>
              <a:t>El posprocesamiento le permite ver los resultados.</a:t>
            </a:r>
            <a:endParaRPr lang="es-MX" dirty="0"/>
          </a:p>
        </p:txBody>
      </p:sp>
      <p:sp>
        <p:nvSpPr>
          <p:cNvPr id="2059" name="Rectangle 12"/>
          <p:cNvSpPr>
            <a:spLocks noGrp="1" noChangeArrowheads="1"/>
          </p:cNvSpPr>
          <p:nvPr>
            <p:ph type="title"/>
          </p:nvPr>
        </p:nvSpPr>
        <p:spPr/>
        <p:txBody>
          <a:bodyPr/>
          <a:lstStyle/>
          <a:p>
            <a:r>
              <a:rPr lang="es-MX" smtClean="0"/>
              <a:t>Fases del análisis</a:t>
            </a:r>
            <a:endParaRPr lang="es-MX"/>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899592" y="1347840"/>
            <a:ext cx="4632533" cy="3182565"/>
          </a:xfrm>
        </p:spPr>
        <p:txBody>
          <a:bodyPr/>
          <a:lstStyle/>
          <a:p>
            <a:r>
              <a:rPr lang="es-MX" smtClean="0"/>
              <a:t>El ciclo de diseño se utiliza para “repetir” los cambios volviendo al diseño original para cambiar el modelo. Los cambios alteran los resultados de los análisis.</a:t>
            </a:r>
            <a:endParaRPr lang="es-MX"/>
          </a:p>
        </p:txBody>
      </p:sp>
      <p:sp>
        <p:nvSpPr>
          <p:cNvPr id="81923" name="Rectangle 4"/>
          <p:cNvSpPr>
            <a:spLocks noGrp="1" noChangeArrowheads="1"/>
          </p:cNvSpPr>
          <p:nvPr>
            <p:ph type="title"/>
          </p:nvPr>
        </p:nvSpPr>
        <p:spPr/>
        <p:txBody>
          <a:bodyPr/>
          <a:lstStyle/>
          <a:p>
            <a:r>
              <a:rPr lang="es-MX" smtClean="0"/>
              <a:t>Ciclo de diseño</a:t>
            </a:r>
            <a:endParaRPr lang="es-MX"/>
          </a:p>
        </p:txBody>
      </p:sp>
      <p:graphicFrame>
        <p:nvGraphicFramePr>
          <p:cNvPr id="2" name="Diagram 1"/>
          <p:cNvGraphicFramePr/>
          <p:nvPr>
            <p:extLst>
              <p:ext uri="{D42A27DB-BD31-4B8C-83A1-F6EECF244321}">
                <p14:modId xmlns:p14="http://schemas.microsoft.com/office/powerpoint/2010/main" val="2430183290"/>
              </p:ext>
            </p:extLst>
          </p:nvPr>
        </p:nvGraphicFramePr>
        <p:xfrm>
          <a:off x="4149545" y="971549"/>
          <a:ext cx="4301360" cy="3337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1933" name="Group 81932"/>
          <p:cNvGrpSpPr/>
          <p:nvPr/>
        </p:nvGrpSpPr>
        <p:grpSpPr>
          <a:xfrm>
            <a:off x="6340133" y="1150765"/>
            <a:ext cx="1771197" cy="2744007"/>
            <a:chOff x="6340133" y="1150765"/>
            <a:chExt cx="1771197" cy="2744007"/>
          </a:xfrm>
        </p:grpSpPr>
        <p:grpSp>
          <p:nvGrpSpPr>
            <p:cNvPr id="81932" name="Group 81931"/>
            <p:cNvGrpSpPr/>
            <p:nvPr/>
          </p:nvGrpSpPr>
          <p:grpSpPr>
            <a:xfrm>
              <a:off x="6340133" y="1201697"/>
              <a:ext cx="1771197" cy="2693075"/>
              <a:chOff x="3223258" y="1201697"/>
              <a:chExt cx="1771197" cy="2693075"/>
            </a:xfrm>
          </p:grpSpPr>
          <p:grpSp>
            <p:nvGrpSpPr>
              <p:cNvPr id="81930" name="Group 81929"/>
              <p:cNvGrpSpPr/>
              <p:nvPr/>
            </p:nvGrpSpPr>
            <p:grpSpPr>
              <a:xfrm>
                <a:off x="3842305" y="1201697"/>
                <a:ext cx="1152150" cy="1779981"/>
                <a:chOff x="3842305" y="1201697"/>
                <a:chExt cx="1152150" cy="1779981"/>
              </a:xfrm>
            </p:grpSpPr>
            <p:grpSp>
              <p:nvGrpSpPr>
                <p:cNvPr id="27" name="Group 26"/>
                <p:cNvGrpSpPr/>
                <p:nvPr/>
              </p:nvGrpSpPr>
              <p:grpSpPr>
                <a:xfrm>
                  <a:off x="3842305" y="1201697"/>
                  <a:ext cx="1152150" cy="1779981"/>
                  <a:chOff x="3842305" y="1201697"/>
                  <a:chExt cx="914400" cy="1779981"/>
                </a:xfrm>
              </p:grpSpPr>
              <p:cxnSp>
                <p:nvCxnSpPr>
                  <p:cNvPr id="15" name="Straight Connector 14"/>
                  <p:cNvCxnSpPr/>
                  <p:nvPr/>
                </p:nvCxnSpPr>
                <p:spPr>
                  <a:xfrm>
                    <a:off x="3842305" y="2981678"/>
                    <a:ext cx="914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756705" y="1201697"/>
                    <a:ext cx="0" cy="1779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3919115" y="1201697"/>
                    <a:ext cx="83759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flipV="1">
                  <a:off x="4466770" y="1888626"/>
                  <a:ext cx="0" cy="1093052"/>
                </a:xfrm>
                <a:prstGeom prst="line">
                  <a:avLst/>
                </a:prstGeom>
              </p:spPr>
              <p:style>
                <a:lnRef idx="1">
                  <a:schemeClr val="accent1"/>
                </a:lnRef>
                <a:fillRef idx="0">
                  <a:schemeClr val="accent1"/>
                </a:fillRef>
                <a:effectRef idx="0">
                  <a:schemeClr val="accent1"/>
                </a:effectRef>
                <a:fontRef idx="minor">
                  <a:schemeClr val="tx1"/>
                </a:fontRef>
              </p:style>
            </p:cxnSp>
            <p:cxnSp>
              <p:nvCxnSpPr>
                <p:cNvPr id="81920" name="Straight Arrow Connector 81919"/>
                <p:cNvCxnSpPr/>
                <p:nvPr/>
              </p:nvCxnSpPr>
              <p:spPr>
                <a:xfrm flipH="1">
                  <a:off x="3939087" y="1888624"/>
                  <a:ext cx="527683"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81931" name="TextBox 81930"/>
              <p:cNvSpPr txBox="1"/>
              <p:nvPr/>
            </p:nvSpPr>
            <p:spPr>
              <a:xfrm>
                <a:off x="3765495" y="2686965"/>
                <a:ext cx="399468" cy="338554"/>
              </a:xfrm>
              <a:prstGeom prst="rect">
                <a:avLst/>
              </a:prstGeom>
              <a:noFill/>
            </p:spPr>
            <p:txBody>
              <a:bodyPr wrap="none" rtlCol="0">
                <a:spAutoFit/>
              </a:bodyPr>
              <a:lstStyle/>
              <a:p>
                <a:pPr algn="l" defTabSz="914400">
                  <a:buNone/>
                </a:pPr>
                <a:r>
                  <a:rPr lang="es-MX" sz="1600" b="0" i="0" dirty="0">
                    <a:solidFill>
                      <a:schemeClr val="tx1"/>
                    </a:solidFill>
                    <a:latin typeface="Arial Narrow"/>
                    <a:ea typeface="+mn-ea"/>
                    <a:cs typeface="+mn-cs"/>
                  </a:rPr>
                  <a:t>No</a:t>
                </a:r>
                <a:endParaRPr lang="en-US" sz="1600" dirty="0">
                  <a:latin typeface="Arial Narrow" pitchFamily="34" charset="0"/>
                </a:endParaRPr>
              </a:p>
            </p:txBody>
          </p:sp>
          <p:sp>
            <p:nvSpPr>
              <p:cNvPr id="44" name="TextBox 43"/>
              <p:cNvSpPr txBox="1"/>
              <p:nvPr/>
            </p:nvSpPr>
            <p:spPr>
              <a:xfrm>
                <a:off x="3223258" y="3556218"/>
                <a:ext cx="459357" cy="338554"/>
              </a:xfrm>
              <a:prstGeom prst="rect">
                <a:avLst/>
              </a:prstGeom>
              <a:noFill/>
            </p:spPr>
            <p:txBody>
              <a:bodyPr wrap="none" rtlCol="0">
                <a:spAutoFit/>
              </a:bodyPr>
              <a:lstStyle/>
              <a:p>
                <a:pPr algn="l" defTabSz="914400">
                  <a:buNone/>
                </a:pPr>
                <a:r>
                  <a:rPr lang="es-MX" sz="1600" b="0" i="0">
                    <a:solidFill>
                      <a:schemeClr val="tx1"/>
                    </a:solidFill>
                    <a:latin typeface="Arial Narrow"/>
                    <a:ea typeface="+mn-ea"/>
                    <a:cs typeface="+mn-cs"/>
                  </a:rPr>
                  <a:t>Sí</a:t>
                </a:r>
                <a:endParaRPr lang="en-US" sz="1600" dirty="0">
                  <a:latin typeface="Arial Narrow" pitchFamily="34" charset="0"/>
                </a:endParaRPr>
              </a:p>
            </p:txBody>
          </p:sp>
        </p:grpSp>
        <p:sp>
          <p:nvSpPr>
            <p:cNvPr id="46" name="TextBox 45"/>
            <p:cNvSpPr txBox="1"/>
            <p:nvPr/>
          </p:nvSpPr>
          <p:spPr>
            <a:xfrm>
              <a:off x="7090775" y="1150765"/>
              <a:ext cx="707245" cy="584775"/>
            </a:xfrm>
            <a:prstGeom prst="rect">
              <a:avLst/>
            </a:prstGeom>
            <a:noFill/>
          </p:spPr>
          <p:txBody>
            <a:bodyPr wrap="none" rtlCol="0">
              <a:spAutoFit/>
            </a:bodyPr>
            <a:lstStyle/>
            <a:p>
              <a:pPr algn="l" defTabSz="914400">
                <a:buNone/>
              </a:pPr>
              <a:r>
                <a:rPr lang="es-MX" sz="1600" b="0" i="0">
                  <a:solidFill>
                    <a:schemeClr val="tx1"/>
                  </a:solidFill>
                  <a:latin typeface="Arial Narrow"/>
                  <a:ea typeface="+mn-ea"/>
                  <a:cs typeface="+mn-cs"/>
                </a:rPr>
                <a:t>Ciclo de</a:t>
              </a:r>
            </a:p>
            <a:p>
              <a:pPr algn="l" defTabSz="914400">
                <a:buNone/>
              </a:pPr>
              <a:r>
                <a:rPr lang="es-MX" sz="1600" b="0" i="0">
                  <a:solidFill>
                    <a:schemeClr val="tx1"/>
                  </a:solidFill>
                  <a:latin typeface="Arial Narrow"/>
                  <a:ea typeface="+mn-ea"/>
                  <a:cs typeface="+mn-cs"/>
                </a:rPr>
                <a:t>diseño</a:t>
              </a:r>
              <a:endParaRPr lang="en-US" sz="1600" dirty="0">
                <a:latin typeface="Arial Narrow" pitchFamily="34" charset="0"/>
              </a:endParaRPr>
            </a:p>
          </p:txBody>
        </p:sp>
      </p:gr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899592" y="1347840"/>
            <a:ext cx="4402103" cy="3182565"/>
          </a:xfrm>
        </p:spPr>
        <p:txBody>
          <a:bodyPr/>
          <a:lstStyle/>
          <a:p>
            <a:r>
              <a:rPr lang="es-MX" smtClean="0"/>
              <a:t>Las sujeciones evitan el movimiento de partes</a:t>
            </a:r>
            <a:br>
              <a:rPr lang="es-MX" smtClean="0"/>
            </a:br>
            <a:r>
              <a:rPr lang="es-MX" smtClean="0"/>
              <a:t>de la estructura.</a:t>
            </a:r>
          </a:p>
          <a:p>
            <a:r>
              <a:rPr lang="es-MX" smtClean="0"/>
              <a:t>Las cargas externas aplican fuerzas a la estructura.</a:t>
            </a:r>
            <a:endParaRPr lang="es-MX" dirty="0"/>
          </a:p>
        </p:txBody>
      </p:sp>
      <p:sp>
        <p:nvSpPr>
          <p:cNvPr id="82947" name="Rectangle 2"/>
          <p:cNvSpPr>
            <a:spLocks noGrp="1" noChangeArrowheads="1"/>
          </p:cNvSpPr>
          <p:nvPr>
            <p:ph type="title"/>
          </p:nvPr>
        </p:nvSpPr>
        <p:spPr/>
        <p:txBody>
          <a:bodyPr/>
          <a:lstStyle/>
          <a:p>
            <a:r>
              <a:rPr lang="es-MX" smtClean="0"/>
              <a:t>Sujeciones y cargas externas</a:t>
            </a:r>
            <a:endParaRPr lang="es-MX"/>
          </a:p>
        </p:txBody>
      </p:sp>
      <p:pic>
        <p:nvPicPr>
          <p:cNvPr id="82948" name="Picture 4" descr="gif"/>
          <p:cNvPicPr>
            <a:picLocks noChangeAspect="1" noChangeArrowheads="1"/>
          </p:cNvPicPr>
          <p:nvPr/>
        </p:nvPicPr>
        <p:blipFill>
          <a:blip r:embed="rId3" cstate="print"/>
          <a:srcRect/>
          <a:stretch>
            <a:fillRect/>
          </a:stretch>
        </p:blipFill>
        <p:spPr bwMode="auto">
          <a:xfrm>
            <a:off x="5301695" y="971551"/>
            <a:ext cx="2495550" cy="2466975"/>
          </a:xfrm>
          <a:prstGeom prst="rect">
            <a:avLst/>
          </a:prstGeom>
          <a:noFill/>
          <a:ln w="9525">
            <a:noFill/>
            <a:miter lim="800000"/>
            <a:headEnd/>
            <a:tailEnd/>
          </a:ln>
        </p:spPr>
      </p:pic>
      <p:sp>
        <p:nvSpPr>
          <p:cNvPr id="5" name="TextBox 4"/>
          <p:cNvSpPr txBox="1">
            <a:spLocks noChangeArrowheads="1"/>
          </p:cNvSpPr>
          <p:nvPr/>
        </p:nvSpPr>
        <p:spPr bwMode="auto">
          <a:xfrm>
            <a:off x="6699587" y="958740"/>
            <a:ext cx="1712913" cy="184666"/>
          </a:xfrm>
          <a:prstGeom prst="rect">
            <a:avLst/>
          </a:prstGeom>
          <a:solidFill>
            <a:schemeClr val="bg1"/>
          </a:solidFill>
          <a:ln w="9525">
            <a:noFill/>
            <a:miter lim="800000"/>
            <a:headEnd/>
            <a:tailEnd/>
          </a:ln>
        </p:spPr>
        <p:txBody>
          <a:bodyPr lIns="0" tIns="0" rIns="0" bIns="0">
            <a:spAutoFit/>
          </a:bodyPr>
          <a:lstStyle/>
          <a:p>
            <a:pPr algn="l" defTabSz="914400">
              <a:buNone/>
            </a:pPr>
            <a:r>
              <a:rPr lang="es-MX" sz="1200" b="0" i="0">
                <a:solidFill>
                  <a:srgbClr val="292929"/>
                </a:solidFill>
                <a:latin typeface="Times New Roman"/>
                <a:ea typeface="+mn-ea"/>
                <a:cs typeface="Times New Roman"/>
              </a:rPr>
              <a:t>Estructura</a:t>
            </a:r>
            <a:endParaRPr lang="en-US" sz="1200" dirty="0">
              <a:solidFill>
                <a:srgbClr val="292929"/>
              </a:solidFill>
              <a:latin typeface="Times New Roman" pitchFamily="18" charset="0"/>
              <a:cs typeface="Times New Roman" pitchFamily="18" charset="0"/>
            </a:endParaRPr>
          </a:p>
        </p:txBody>
      </p:sp>
      <p:sp>
        <p:nvSpPr>
          <p:cNvPr id="6" name="TextBox 5"/>
          <p:cNvSpPr txBox="1">
            <a:spLocks noChangeArrowheads="1"/>
          </p:cNvSpPr>
          <p:nvPr/>
        </p:nvSpPr>
        <p:spPr bwMode="auto">
          <a:xfrm>
            <a:off x="5647340" y="2738860"/>
            <a:ext cx="476023" cy="184666"/>
          </a:xfrm>
          <a:prstGeom prst="rect">
            <a:avLst/>
          </a:prstGeom>
          <a:solidFill>
            <a:schemeClr val="bg1"/>
          </a:solidFill>
          <a:ln w="9525">
            <a:noFill/>
            <a:miter lim="800000"/>
            <a:headEnd/>
            <a:tailEnd/>
          </a:ln>
        </p:spPr>
        <p:txBody>
          <a:bodyPr wrap="square" lIns="0" tIns="0" rIns="0" bIns="0">
            <a:spAutoFit/>
          </a:bodyPr>
          <a:lstStyle/>
          <a:p>
            <a:pPr algn="l" defTabSz="914400">
              <a:buNone/>
            </a:pPr>
            <a:r>
              <a:rPr lang="es-MX" sz="1200" b="0" i="0" dirty="0">
                <a:solidFill>
                  <a:srgbClr val="292929"/>
                </a:solidFill>
                <a:latin typeface="Times New Roman"/>
                <a:ea typeface="+mn-ea"/>
                <a:cs typeface="Times New Roman"/>
              </a:rPr>
              <a:t>Carga</a:t>
            </a:r>
            <a:endParaRPr lang="en-US" sz="1200" dirty="0">
              <a:solidFill>
                <a:srgbClr val="292929"/>
              </a:solidFill>
              <a:latin typeface="Times New Roman" pitchFamily="18" charset="0"/>
              <a:cs typeface="Times New Roman" pitchFamily="18" charset="0"/>
            </a:endParaRPr>
          </a:p>
        </p:txBody>
      </p:sp>
      <p:sp>
        <p:nvSpPr>
          <p:cNvPr id="7" name="TextBox 6"/>
          <p:cNvSpPr txBox="1">
            <a:spLocks noChangeArrowheads="1"/>
          </p:cNvSpPr>
          <p:nvPr/>
        </p:nvSpPr>
        <p:spPr bwMode="auto">
          <a:xfrm>
            <a:off x="6338630" y="3262266"/>
            <a:ext cx="1609725" cy="184666"/>
          </a:xfrm>
          <a:prstGeom prst="rect">
            <a:avLst/>
          </a:prstGeom>
          <a:solidFill>
            <a:schemeClr val="bg1"/>
          </a:solidFill>
          <a:ln w="9525">
            <a:noFill/>
            <a:miter lim="800000"/>
            <a:headEnd/>
            <a:tailEnd/>
          </a:ln>
        </p:spPr>
        <p:txBody>
          <a:bodyPr wrap="square" lIns="0" tIns="0" rIns="0" bIns="0">
            <a:spAutoFit/>
          </a:bodyPr>
          <a:lstStyle/>
          <a:p>
            <a:pPr algn="l" defTabSz="914400">
              <a:buNone/>
            </a:pPr>
            <a:r>
              <a:rPr lang="es-MX" sz="1200" b="0" i="0">
                <a:solidFill>
                  <a:srgbClr val="292929"/>
                </a:solidFill>
                <a:latin typeface="Times New Roman"/>
                <a:ea typeface="+mn-ea"/>
                <a:cs typeface="Times New Roman"/>
              </a:rPr>
              <a:t>Estribo</a:t>
            </a:r>
            <a:endParaRPr lang="en-US" sz="1200" dirty="0">
              <a:solidFill>
                <a:srgbClr val="292929"/>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899592" y="1347840"/>
            <a:ext cx="3595598" cy="3182565"/>
          </a:xfrm>
        </p:spPr>
        <p:txBody>
          <a:bodyPr/>
          <a:lstStyle/>
          <a:p>
            <a:r>
              <a:rPr lang="es-MX" smtClean="0"/>
              <a:t>El material seleccionado suministra datos al análisis</a:t>
            </a:r>
            <a:br>
              <a:rPr lang="es-MX" smtClean="0"/>
            </a:br>
            <a:r>
              <a:rPr lang="es-MX" smtClean="0"/>
              <a:t>en forma de propiedades numéricas.</a:t>
            </a:r>
            <a:endParaRPr lang="es-MX" dirty="0"/>
          </a:p>
        </p:txBody>
      </p:sp>
      <p:sp>
        <p:nvSpPr>
          <p:cNvPr id="83971" name="Rectangle 2"/>
          <p:cNvSpPr>
            <a:spLocks noGrp="1" noChangeArrowheads="1"/>
          </p:cNvSpPr>
          <p:nvPr>
            <p:ph type="title"/>
          </p:nvPr>
        </p:nvSpPr>
        <p:spPr/>
        <p:txBody>
          <a:bodyPr/>
          <a:lstStyle/>
          <a:p>
            <a:r>
              <a:rPr lang="es-MX" smtClean="0"/>
              <a:t>Material</a:t>
            </a:r>
            <a:endParaRPr lang="es-MX"/>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810" y="766715"/>
            <a:ext cx="4186145" cy="3133156"/>
          </a:xfrm>
          <a:prstGeom prst="rect">
            <a:avLst/>
          </a:prstGeom>
        </p:spPr>
      </p:pic>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899592" y="1347840"/>
            <a:ext cx="3826028" cy="3220970"/>
          </a:xfrm>
        </p:spPr>
        <p:txBody>
          <a:bodyPr/>
          <a:lstStyle/>
          <a:p>
            <a:r>
              <a:rPr lang="es-MX" smtClean="0"/>
              <a:t>Las uniones se crean automáticamente en las intersecciones de las líneas constructivas de las vigas. </a:t>
            </a:r>
            <a:endParaRPr lang="es-MX"/>
          </a:p>
        </p:txBody>
      </p:sp>
      <p:sp>
        <p:nvSpPr>
          <p:cNvPr id="84995" name="Rectangle 4"/>
          <p:cNvSpPr>
            <a:spLocks noGrp="1" noChangeArrowheads="1"/>
          </p:cNvSpPr>
          <p:nvPr>
            <p:ph type="title"/>
          </p:nvPr>
        </p:nvSpPr>
        <p:spPr/>
        <p:txBody>
          <a:bodyPr/>
          <a:lstStyle/>
          <a:p>
            <a:r>
              <a:rPr lang="es-MX" smtClean="0"/>
              <a:t>Uniones</a:t>
            </a:r>
            <a:endParaRPr lang="es-MX"/>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1558" y="699001"/>
            <a:ext cx="4354437" cy="3494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s-MX" smtClean="0"/>
              <a:t>1. Diseño de estructuras</a:t>
            </a:r>
            <a:endParaRPr lang="es-MX"/>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5"/>
          <p:cNvSpPr>
            <a:spLocks noGrp="1" noChangeArrowheads="1"/>
          </p:cNvSpPr>
          <p:nvPr>
            <p:ph idx="1"/>
          </p:nvPr>
        </p:nvSpPr>
        <p:spPr>
          <a:xfrm>
            <a:off x="899592" y="1347840"/>
            <a:ext cx="3715770" cy="3297780"/>
          </a:xfrm>
        </p:spPr>
        <p:txBody>
          <a:bodyPr/>
          <a:lstStyle/>
          <a:p>
            <a:r>
              <a:rPr lang="es-MX" smtClean="0"/>
              <a:t>Las sujeciones se aplican seleccionando uniones</a:t>
            </a:r>
            <a:br>
              <a:rPr lang="es-MX" smtClean="0"/>
            </a:br>
            <a:r>
              <a:rPr lang="es-MX" smtClean="0"/>
              <a:t>en el modelo.</a:t>
            </a:r>
            <a:endParaRPr lang="es-MX" dirty="0"/>
          </a:p>
        </p:txBody>
      </p:sp>
      <p:sp>
        <p:nvSpPr>
          <p:cNvPr id="86020" name="Rectangle 4"/>
          <p:cNvSpPr>
            <a:spLocks noGrp="1" noChangeArrowheads="1"/>
          </p:cNvSpPr>
          <p:nvPr>
            <p:ph type="title"/>
          </p:nvPr>
        </p:nvSpPr>
        <p:spPr/>
        <p:txBody>
          <a:bodyPr/>
          <a:lstStyle/>
          <a:p>
            <a:r>
              <a:rPr lang="es-MX" smtClean="0"/>
              <a:t>Sujeciones</a:t>
            </a:r>
            <a:endParaRPr lang="es-MX"/>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15362" y="672348"/>
            <a:ext cx="4415551" cy="3635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4705" y="421069"/>
            <a:ext cx="2033960" cy="3617781"/>
          </a:xfrm>
          <a:prstGeom prst="rect">
            <a:avLst/>
          </a:prstGeom>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Grp="1" noChangeArrowheads="1"/>
          </p:cNvSpPr>
          <p:nvPr>
            <p:ph idx="1"/>
          </p:nvPr>
        </p:nvSpPr>
        <p:spPr>
          <a:xfrm>
            <a:off x="899592" y="1347840"/>
            <a:ext cx="3666434" cy="3182565"/>
          </a:xfrm>
        </p:spPr>
        <p:txBody>
          <a:bodyPr/>
          <a:lstStyle/>
          <a:p>
            <a:r>
              <a:rPr lang="es-MX" smtClean="0"/>
              <a:t>Las cargas externas se aplican seleccionando uniones en el modelo.</a:t>
            </a:r>
          </a:p>
          <a:p>
            <a:endParaRPr lang="en-US" smtClean="0"/>
          </a:p>
          <a:p>
            <a:endParaRPr lang="en-US" dirty="0" smtClean="0"/>
          </a:p>
        </p:txBody>
      </p:sp>
      <p:sp>
        <p:nvSpPr>
          <p:cNvPr id="87043" name="Rectangle 4"/>
          <p:cNvSpPr>
            <a:spLocks noGrp="1" noChangeArrowheads="1"/>
          </p:cNvSpPr>
          <p:nvPr>
            <p:ph type="title"/>
          </p:nvPr>
        </p:nvSpPr>
        <p:spPr/>
        <p:txBody>
          <a:bodyPr/>
          <a:lstStyle/>
          <a:p>
            <a:r>
              <a:rPr lang="es-MX" smtClean="0"/>
              <a:t>Cargas</a:t>
            </a:r>
            <a:endParaRPr lang="es-MX"/>
          </a:p>
        </p:txBody>
      </p:sp>
      <p:pic>
        <p:nvPicPr>
          <p:cNvPr id="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6026" y="643455"/>
            <a:ext cx="4465059" cy="3659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7757" y="536285"/>
            <a:ext cx="1994734" cy="3515310"/>
          </a:xfrm>
          <a:prstGeom prst="rect">
            <a:avLst/>
          </a:prstGeom>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idx="1"/>
          </p:nvPr>
        </p:nvSpPr>
        <p:spPr>
          <a:xfrm>
            <a:off x="899592" y="1347840"/>
            <a:ext cx="4210078" cy="3276138"/>
          </a:xfrm>
        </p:spPr>
        <p:txBody>
          <a:bodyPr/>
          <a:lstStyle/>
          <a:p>
            <a:r>
              <a:rPr lang="es-MX" smtClean="0"/>
              <a:t>El mallado crea elementos de viga y nodos que representan la forma del modelo. </a:t>
            </a:r>
            <a:endParaRPr lang="es-MX" dirty="0"/>
          </a:p>
        </p:txBody>
      </p:sp>
      <p:sp>
        <p:nvSpPr>
          <p:cNvPr id="88067" name="Rectangle 4"/>
          <p:cNvSpPr>
            <a:spLocks noGrp="1" noChangeArrowheads="1"/>
          </p:cNvSpPr>
          <p:nvPr>
            <p:ph type="title"/>
          </p:nvPr>
        </p:nvSpPr>
        <p:spPr/>
        <p:txBody>
          <a:bodyPr/>
          <a:lstStyle/>
          <a:p>
            <a:r>
              <a:rPr lang="es-MX" smtClean="0"/>
              <a:t>Mallado y ejecución</a:t>
            </a:r>
            <a:endParaRPr lang="es-MX"/>
          </a:p>
        </p:txBody>
      </p:sp>
      <p:pic>
        <p:nvPicPr>
          <p:cNvPr id="88068" name="Picture 5" descr="Region Capture.JPG"/>
          <p:cNvPicPr>
            <a:picLocks noChangeAspect="1"/>
          </p:cNvPicPr>
          <p:nvPr/>
        </p:nvPicPr>
        <p:blipFill>
          <a:blip r:embed="rId3" cstate="print"/>
          <a:srcRect/>
          <a:stretch>
            <a:fillRect/>
          </a:stretch>
        </p:blipFill>
        <p:spPr bwMode="auto">
          <a:xfrm>
            <a:off x="4968876" y="670322"/>
            <a:ext cx="3941763" cy="2289572"/>
          </a:xfrm>
          <a:prstGeom prst="rect">
            <a:avLst/>
          </a:prstGeom>
          <a:noFill/>
          <a:ln w="9525">
            <a:noFill/>
            <a:miter lim="800000"/>
            <a:headEnd/>
            <a:tailEnd/>
          </a:ln>
        </p:spPr>
      </p:pic>
      <p:pic>
        <p:nvPicPr>
          <p:cNvPr id="88069" name="Picture 6" descr="Region Capture.JPG"/>
          <p:cNvPicPr>
            <a:picLocks noChangeAspect="1"/>
          </p:cNvPicPr>
          <p:nvPr/>
        </p:nvPicPr>
        <p:blipFill>
          <a:blip r:embed="rId4" cstate="print"/>
          <a:srcRect/>
          <a:stretch>
            <a:fillRect/>
          </a:stretch>
        </p:blipFill>
        <p:spPr bwMode="auto">
          <a:xfrm>
            <a:off x="1883650" y="2802180"/>
            <a:ext cx="1817846" cy="161877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r>
              <a:rPr lang="es-MX" smtClean="0"/>
              <a:t>4. Realización de cambios de diseño</a:t>
            </a:r>
            <a:endParaRPr lang="es-MX"/>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899592" y="1347840"/>
            <a:ext cx="5323823" cy="3297780"/>
          </a:xfrm>
        </p:spPr>
        <p:txBody>
          <a:bodyPr/>
          <a:lstStyle/>
          <a:p>
            <a:r>
              <a:rPr lang="es-MX" smtClean="0"/>
              <a:t>Con el uso de diferentes modelos, se siguen los cambios en el modelo y en la capacidad de la estructura.</a:t>
            </a:r>
            <a:endParaRPr lang="es-MX" dirty="0"/>
          </a:p>
        </p:txBody>
      </p:sp>
      <p:sp>
        <p:nvSpPr>
          <p:cNvPr id="90115" name="Rectangle 4"/>
          <p:cNvSpPr>
            <a:spLocks noGrp="1" noChangeArrowheads="1"/>
          </p:cNvSpPr>
          <p:nvPr>
            <p:ph type="title"/>
          </p:nvPr>
        </p:nvSpPr>
        <p:spPr/>
        <p:txBody>
          <a:bodyPr/>
          <a:lstStyle/>
          <a:p>
            <a:r>
              <a:rPr lang="es-MX" smtClean="0"/>
              <a:t>Cambios</a:t>
            </a:r>
            <a:endParaRPr lang="es-MX"/>
          </a:p>
        </p:txBody>
      </p:sp>
      <p:pic>
        <p:nvPicPr>
          <p:cNvPr id="90116" name="Picture 7" descr="Region Capture.JPG"/>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6420941" y="382665"/>
            <a:ext cx="1428750" cy="41719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r>
              <a:rPr lang="es-MX" smtClean="0"/>
              <a:t>5. Uso de un ensamblaje</a:t>
            </a:r>
            <a:endParaRPr lang="es-MX"/>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899591" y="1347840"/>
            <a:ext cx="4191523" cy="3220970"/>
          </a:xfrm>
        </p:spPr>
        <p:txBody>
          <a:bodyPr/>
          <a:lstStyle/>
          <a:p>
            <a:r>
              <a:rPr lang="es-MX" smtClean="0"/>
              <a:t>En un ensamblaje, los componentes pueden revisarse para comprobar la existencia de una colisión, una interferencia o un choque. </a:t>
            </a:r>
            <a:endParaRPr lang="es-MX"/>
          </a:p>
        </p:txBody>
      </p:sp>
      <p:sp>
        <p:nvSpPr>
          <p:cNvPr id="92163" name="Rectangle 4"/>
          <p:cNvSpPr>
            <a:spLocks noGrp="1" noChangeArrowheads="1"/>
          </p:cNvSpPr>
          <p:nvPr>
            <p:ph type="title"/>
          </p:nvPr>
        </p:nvSpPr>
        <p:spPr/>
        <p:txBody>
          <a:bodyPr/>
          <a:lstStyle/>
          <a:p>
            <a:r>
              <a:rPr lang="es-MX" smtClean="0"/>
              <a:t>Detección de colisión</a:t>
            </a:r>
            <a:endParaRPr lang="es-MX"/>
          </a:p>
        </p:txBody>
      </p:sp>
      <p:pic>
        <p:nvPicPr>
          <p:cNvPr id="5" name="Picture 6" descr="Region Capture.JPG"/>
          <p:cNvPicPr>
            <a:picLocks noChangeAspect="1"/>
          </p:cNvPicPr>
          <p:nvPr/>
        </p:nvPicPr>
        <p:blipFill>
          <a:blip r:embed="rId3" cstate="print"/>
          <a:srcRect/>
          <a:stretch>
            <a:fillRect/>
          </a:stretch>
        </p:blipFill>
        <p:spPr bwMode="auto">
          <a:xfrm>
            <a:off x="5091114" y="779361"/>
            <a:ext cx="3740849" cy="298294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899592" y="1347840"/>
            <a:ext cx="4171673" cy="3220970"/>
          </a:xfrm>
        </p:spPr>
        <p:txBody>
          <a:bodyPr/>
          <a:lstStyle/>
          <a:p>
            <a:r>
              <a:rPr lang="es-MX" smtClean="0"/>
              <a:t>Las cotas que definen la forma del modelo también pueden utilizarse para cambiar el tamaño de dicho modelo.</a:t>
            </a:r>
            <a:endParaRPr lang="es-MX" dirty="0"/>
          </a:p>
        </p:txBody>
      </p:sp>
      <p:sp>
        <p:nvSpPr>
          <p:cNvPr id="93187" name="Rectangle 4"/>
          <p:cNvSpPr>
            <a:spLocks noGrp="1" noChangeArrowheads="1"/>
          </p:cNvSpPr>
          <p:nvPr>
            <p:ph type="title"/>
          </p:nvPr>
        </p:nvSpPr>
        <p:spPr/>
        <p:txBody>
          <a:bodyPr/>
          <a:lstStyle/>
          <a:p>
            <a:r>
              <a:rPr lang="es-MX" smtClean="0"/>
              <a:t>Cambio de cotas</a:t>
            </a:r>
            <a:endParaRPr lang="es-MX"/>
          </a:p>
        </p:txBody>
      </p:sp>
      <p:pic>
        <p:nvPicPr>
          <p:cNvPr id="5" name="Picture 2" descr="C:\Users\ijutras\Documents\.EDU Curriculum\Bridge Design Project\Support Files-Bridge Design Project\Art\Using_an_assembly_06.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169"/>
          <a:stretch/>
        </p:blipFill>
        <p:spPr bwMode="auto">
          <a:xfrm>
            <a:off x="5071265" y="2187709"/>
            <a:ext cx="3853707" cy="19385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53501" y="1188159"/>
            <a:ext cx="1722799" cy="999549"/>
          </a:xfrm>
          <a:prstGeom prst="rect">
            <a:avLst/>
          </a:prstGeom>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p:txBody>
          <a:bodyPr/>
          <a:lstStyle/>
          <a:p>
            <a:r>
              <a:rPr lang="es-MX" smtClean="0"/>
              <a:t>6. Realización de dibujos de la estructura</a:t>
            </a:r>
            <a:endParaRPr lang="es-MX"/>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899592" y="1347840"/>
            <a:ext cx="4286888" cy="3142775"/>
          </a:xfrm>
        </p:spPr>
        <p:txBody>
          <a:bodyPr/>
          <a:lstStyle/>
          <a:p>
            <a:r>
              <a:rPr lang="es-MX" smtClean="0"/>
              <a:t>El dibujo incluye una vista del modelo, una lista de cortes y globos.</a:t>
            </a:r>
            <a:endParaRPr lang="es-MX"/>
          </a:p>
        </p:txBody>
      </p:sp>
      <p:sp>
        <p:nvSpPr>
          <p:cNvPr id="95235" name="Rectangle 4"/>
          <p:cNvSpPr>
            <a:spLocks noGrp="1" noChangeArrowheads="1"/>
          </p:cNvSpPr>
          <p:nvPr>
            <p:ph type="title"/>
          </p:nvPr>
        </p:nvSpPr>
        <p:spPr/>
        <p:txBody>
          <a:bodyPr/>
          <a:lstStyle/>
          <a:p>
            <a:r>
              <a:rPr lang="es-MX" smtClean="0"/>
              <a:t>Dibujos</a:t>
            </a:r>
            <a:endParaRPr lang="es-MX"/>
          </a:p>
        </p:txBody>
      </p:sp>
      <p:pic>
        <p:nvPicPr>
          <p:cNvPr id="5" name="Picture 2" descr="C:\Users\ijutras\Documents\.EDU Curriculum\Bridge Design Project\Support Files-Bridge Design Project\Language\English\Art_Local\drawing_10.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2892" y="728310"/>
            <a:ext cx="2910134" cy="3762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Grp="1" noChangeArrowheads="1"/>
          </p:cNvSpPr>
          <p:nvPr>
            <p:ph idx="1"/>
          </p:nvPr>
        </p:nvSpPr>
        <p:spPr>
          <a:xfrm>
            <a:off x="899592" y="1534815"/>
            <a:ext cx="3057928" cy="3220970"/>
          </a:xfrm>
        </p:spPr>
        <p:txBody>
          <a:bodyPr>
            <a:normAutofit fontScale="77500" lnSpcReduction="20000"/>
          </a:bodyPr>
          <a:lstStyle/>
          <a:p>
            <a:r>
              <a:rPr lang="es-MX" smtClean="0"/>
              <a:t>Las cabezas de armadura son estructuras simples utilizadas como puentes para ferrocarriles, automóviles y tráfico peatonal, capaces de soportar grandes cargas en diferentes vanos. Están formadas por una superficie de carretera o rieles, dos paredes y, en ocasiones, arriostramiento entre dichas paredes.</a:t>
            </a:r>
            <a:endParaRPr lang="es-MX" dirty="0"/>
          </a:p>
        </p:txBody>
      </p:sp>
      <p:sp>
        <p:nvSpPr>
          <p:cNvPr id="61443" name="Rectangle 4"/>
          <p:cNvSpPr>
            <a:spLocks noGrp="1" noChangeArrowheads="1"/>
          </p:cNvSpPr>
          <p:nvPr>
            <p:ph type="title"/>
          </p:nvPr>
        </p:nvSpPr>
        <p:spPr/>
        <p:txBody>
          <a:bodyPr/>
          <a:lstStyle/>
          <a:p>
            <a:r>
              <a:rPr lang="es-MX" smtClean="0"/>
              <a:t>¿Qué son las cabezas de armadura?</a:t>
            </a:r>
            <a:endParaRPr lang="es-MX"/>
          </a:p>
        </p:txBody>
      </p:sp>
      <p:pic>
        <p:nvPicPr>
          <p:cNvPr id="10" name="Picture 11" descr="Vertical"/>
          <p:cNvPicPr>
            <a:picLocks noChangeAspect="1" noChangeArrowheads="1"/>
          </p:cNvPicPr>
          <p:nvPr/>
        </p:nvPicPr>
        <p:blipFill>
          <a:blip r:embed="rId3" cstate="print"/>
          <a:srcRect/>
          <a:stretch>
            <a:fillRect/>
          </a:stretch>
        </p:blipFill>
        <p:spPr bwMode="auto">
          <a:xfrm>
            <a:off x="1112360" y="805120"/>
            <a:ext cx="2000250" cy="666750"/>
          </a:xfrm>
          <a:prstGeom prst="rect">
            <a:avLst/>
          </a:prstGeom>
          <a:noFill/>
          <a:ln w="9525">
            <a:noFill/>
            <a:miter lim="800000"/>
            <a:headEnd/>
            <a:tailEnd/>
          </a:ln>
        </p:spPr>
      </p:pic>
      <p:pic>
        <p:nvPicPr>
          <p:cNvPr id="11" name="Picture 15" descr="33rd_rr_back__01wm"/>
          <p:cNvPicPr>
            <a:picLocks noChangeAspect="1" noChangeArrowheads="1"/>
          </p:cNvPicPr>
          <p:nvPr/>
        </p:nvPicPr>
        <p:blipFill>
          <a:blip r:embed="rId4" cstate="print"/>
          <a:srcRect/>
          <a:stretch>
            <a:fillRect/>
          </a:stretch>
        </p:blipFill>
        <p:spPr bwMode="auto">
          <a:xfrm>
            <a:off x="5225715" y="2840585"/>
            <a:ext cx="3302000" cy="1584960"/>
          </a:xfrm>
          <a:prstGeom prst="rect">
            <a:avLst/>
          </a:prstGeom>
          <a:noFill/>
          <a:ln w="9525">
            <a:noFill/>
            <a:miter lim="800000"/>
            <a:headEnd/>
            <a:tailEnd/>
          </a:ln>
        </p:spPr>
      </p:pic>
      <p:pic>
        <p:nvPicPr>
          <p:cNvPr id="12" name="Picture 17" descr="herrs_rr_01_wm"/>
          <p:cNvPicPr>
            <a:picLocks noChangeAspect="1" noChangeArrowheads="1"/>
          </p:cNvPicPr>
          <p:nvPr/>
        </p:nvPicPr>
        <p:blipFill>
          <a:blip r:embed="rId5" cstate="print"/>
          <a:srcRect/>
          <a:stretch>
            <a:fillRect/>
          </a:stretch>
        </p:blipFill>
        <p:spPr bwMode="auto">
          <a:xfrm>
            <a:off x="5178575" y="805120"/>
            <a:ext cx="3810000" cy="1905000"/>
          </a:xfrm>
          <a:prstGeom prst="rect">
            <a:avLst/>
          </a:prstGeom>
          <a:noFill/>
          <a:ln w="9525">
            <a:noFill/>
            <a:miter lim="800000"/>
            <a:headEnd/>
            <a:tailEnd/>
          </a:ln>
        </p:spPr>
      </p:pic>
      <p:pic>
        <p:nvPicPr>
          <p:cNvPr id="13" name="Picture 12" descr="truss_picture_1"/>
          <p:cNvPicPr>
            <a:picLocks noChangeAspect="1" noChangeArrowheads="1"/>
          </p:cNvPicPr>
          <p:nvPr/>
        </p:nvPicPr>
        <p:blipFill>
          <a:blip r:embed="rId6" cstate="print"/>
          <a:srcRect/>
          <a:stretch>
            <a:fillRect/>
          </a:stretch>
        </p:blipFill>
        <p:spPr bwMode="auto">
          <a:xfrm>
            <a:off x="3984351" y="1995675"/>
            <a:ext cx="1624584" cy="2438400"/>
          </a:xfrm>
          <a:prstGeom prst="rect">
            <a:avLst/>
          </a:prstGeom>
          <a:noFill/>
          <a:ln w="76200">
            <a:noFill/>
            <a:miter lim="800000"/>
            <a:headEnd/>
            <a:tailEnd/>
          </a:ln>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r>
              <a:rPr lang="es-MX" smtClean="0"/>
              <a:t>7. Informes y eDrawings</a:t>
            </a:r>
            <a:endParaRPr lang="en-US" dirty="0" smtClean="0"/>
          </a:p>
        </p:txBody>
      </p:sp>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p:cNvSpPr>
            <a:spLocks noGrp="1" noChangeArrowheads="1"/>
          </p:cNvSpPr>
          <p:nvPr>
            <p:ph idx="1"/>
          </p:nvPr>
        </p:nvSpPr>
        <p:spPr>
          <a:xfrm>
            <a:off x="899592" y="1347840"/>
            <a:ext cx="3864433" cy="3259375"/>
          </a:xfrm>
        </p:spPr>
        <p:txBody>
          <a:bodyPr/>
          <a:lstStyle/>
          <a:p>
            <a:r>
              <a:rPr lang="es-MX" smtClean="0"/>
              <a:t>Los informes HTML (formato web) pueden generarse a partir de los datos del posprocesador.</a:t>
            </a:r>
          </a:p>
          <a:p>
            <a:r>
              <a:rPr lang="es-MX" smtClean="0"/>
              <a:t>Un eDrawing puede utilizarse para enviar información a otros usuarios.</a:t>
            </a:r>
            <a:endParaRPr lang="es-MX" dirty="0"/>
          </a:p>
        </p:txBody>
      </p:sp>
      <p:sp>
        <p:nvSpPr>
          <p:cNvPr id="97283" name="Rectangle 4"/>
          <p:cNvSpPr>
            <a:spLocks noGrp="1" noChangeArrowheads="1"/>
          </p:cNvSpPr>
          <p:nvPr>
            <p:ph type="title"/>
          </p:nvPr>
        </p:nvSpPr>
        <p:spPr/>
        <p:txBody>
          <a:bodyPr/>
          <a:lstStyle/>
          <a:p>
            <a:r>
              <a:rPr lang="es-MX" smtClean="0"/>
              <a:t>eDrawings</a:t>
            </a:r>
            <a:endParaRPr lang="en-US"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0835" y="392130"/>
            <a:ext cx="3590555" cy="3915925"/>
          </a:xfrm>
          <a:prstGeom prst="rect">
            <a:avLst/>
          </a:prstGeom>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p:txBody>
          <a:bodyPr/>
          <a:lstStyle/>
          <a:p>
            <a:r>
              <a:rPr lang="es-MX" smtClean="0"/>
              <a:t>8. Creación y prueba de la estructura</a:t>
            </a:r>
            <a:endParaRPr lang="es-MX"/>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ijutras\Documents\.EDU Curriculum\Bridge Design Project\Support Files-Bridge Design Project\Language\English\Art_Local\measuring chart.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0100" y="729989"/>
            <a:ext cx="3475641" cy="2686671"/>
          </a:xfrm>
          <a:prstGeom prst="rect">
            <a:avLst/>
          </a:prstGeom>
          <a:noFill/>
          <a:extLst>
            <a:ext uri="{909E8E84-426E-40DD-AFC4-6F175D3DCCD1}">
              <a14:hiddenFill xmlns:a14="http://schemas.microsoft.com/office/drawing/2010/main">
                <a:solidFill>
                  <a:srgbClr val="FFFFFF"/>
                </a:solidFill>
              </a14:hiddenFill>
            </a:ext>
          </a:extLst>
        </p:spPr>
      </p:pic>
      <p:sp>
        <p:nvSpPr>
          <p:cNvPr id="99331" name="Rectangle 5"/>
          <p:cNvSpPr>
            <a:spLocks noGrp="1" noChangeArrowheads="1"/>
          </p:cNvSpPr>
          <p:nvPr>
            <p:ph idx="1"/>
          </p:nvPr>
        </p:nvSpPr>
        <p:spPr>
          <a:xfrm>
            <a:off x="899592" y="1100648"/>
            <a:ext cx="4632534" cy="1624722"/>
          </a:xfrm>
        </p:spPr>
        <p:txBody>
          <a:bodyPr>
            <a:normAutofit fontScale="92500"/>
          </a:bodyPr>
          <a:lstStyle/>
          <a:p>
            <a:r>
              <a:rPr lang="es-MX" smtClean="0"/>
              <a:t>Los archivos PDF </a:t>
            </a:r>
            <a:r>
              <a:rPr lang="es-MX" i="1" smtClean="0"/>
              <a:t>Measuring Chart </a:t>
            </a:r>
            <a:r>
              <a:rPr lang="es-MX" smtClean="0"/>
              <a:t>(Tabla de medidas) y </a:t>
            </a:r>
            <a:r>
              <a:rPr lang="es-MX" i="1" smtClean="0"/>
              <a:t>Construction Guide </a:t>
            </a:r>
            <a:r>
              <a:rPr lang="es-MX" smtClean="0"/>
              <a:t>(Guía de construcción) pueden utilizarse para facilitar la construcción.</a:t>
            </a:r>
            <a:endParaRPr lang="es-MX" dirty="0"/>
          </a:p>
        </p:txBody>
      </p:sp>
      <p:sp>
        <p:nvSpPr>
          <p:cNvPr id="99332" name="Rectangle 4"/>
          <p:cNvSpPr>
            <a:spLocks noGrp="1" noChangeArrowheads="1"/>
          </p:cNvSpPr>
          <p:nvPr>
            <p:ph type="title"/>
          </p:nvPr>
        </p:nvSpPr>
        <p:spPr/>
        <p:txBody>
          <a:bodyPr/>
          <a:lstStyle/>
          <a:p>
            <a:r>
              <a:rPr lang="es-MX" smtClean="0"/>
              <a:t>Materiales didácticos sobre construcción</a:t>
            </a:r>
            <a:endParaRPr lang="es-MX"/>
          </a:p>
        </p:txBody>
      </p:sp>
      <p:pic>
        <p:nvPicPr>
          <p:cNvPr id="13314" name="Picture 2" descr="C:\Users\ijutras\Documents\.EDU Curriculum\Bridge Design Project\Support Files-Bridge Design Project\Language\English\Art_Local\construction_guide_pdf.t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75"/>
          <a:stretch/>
        </p:blipFill>
        <p:spPr bwMode="auto">
          <a:xfrm>
            <a:off x="2267701" y="2494940"/>
            <a:ext cx="2907804" cy="19188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899592" y="1347840"/>
            <a:ext cx="3856094" cy="3182565"/>
          </a:xfrm>
        </p:spPr>
        <p:txBody>
          <a:bodyPr/>
          <a:lstStyle/>
          <a:p>
            <a:r>
              <a:rPr lang="es-MX" smtClean="0"/>
              <a:t>Reparta palos de madera de balsa de 1/8" x 1/8" x 24", pegamento y cúteres.</a:t>
            </a:r>
          </a:p>
          <a:p>
            <a:r>
              <a:rPr lang="es-MX" smtClean="0"/>
              <a:t>Corte, pegue y arme la estructura según las instrucciones.</a:t>
            </a:r>
            <a:endParaRPr lang="es-MX" dirty="0"/>
          </a:p>
        </p:txBody>
      </p:sp>
      <p:sp>
        <p:nvSpPr>
          <p:cNvPr id="100355" name="Rectangle 4"/>
          <p:cNvSpPr>
            <a:spLocks noGrp="1" noChangeArrowheads="1"/>
          </p:cNvSpPr>
          <p:nvPr>
            <p:ph type="title"/>
          </p:nvPr>
        </p:nvSpPr>
        <p:spPr/>
        <p:txBody>
          <a:bodyPr/>
          <a:lstStyle/>
          <a:p>
            <a:r>
              <a:rPr lang="es-MX" smtClean="0"/>
              <a:t>Creación de la estructura</a:t>
            </a:r>
            <a:endParaRPr lang="es-MX"/>
          </a:p>
        </p:txBody>
      </p:sp>
      <p:pic>
        <p:nvPicPr>
          <p:cNvPr id="5" name="Picture 7" descr="partial_bridge_1"/>
          <p:cNvPicPr>
            <a:picLocks noChangeAspect="1" noChangeArrowheads="1"/>
          </p:cNvPicPr>
          <p:nvPr/>
        </p:nvPicPr>
        <p:blipFill>
          <a:blip r:embed="rId3" cstate="print"/>
          <a:srcRect/>
          <a:stretch>
            <a:fillRect/>
          </a:stretch>
        </p:blipFill>
        <p:spPr bwMode="auto">
          <a:xfrm>
            <a:off x="5224885" y="1028700"/>
            <a:ext cx="3487473" cy="26183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899592" y="1035550"/>
            <a:ext cx="5477443" cy="3144160"/>
          </a:xfrm>
        </p:spPr>
        <p:txBody>
          <a:bodyPr/>
          <a:lstStyle/>
          <a:p>
            <a:pPr marL="457200" indent="-457200">
              <a:buFont typeface="+mj-lt"/>
              <a:buAutoNum type="arabicPeriod"/>
            </a:pPr>
            <a:r>
              <a:rPr lang="es-MX" smtClean="0"/>
              <a:t>Prepare caballetes o tablas para representar el vano de 350 mm.</a:t>
            </a:r>
          </a:p>
          <a:p>
            <a:pPr marL="457200" indent="-457200">
              <a:buFont typeface="+mj-lt"/>
              <a:buAutoNum type="arabicPeriod"/>
            </a:pPr>
            <a:r>
              <a:rPr lang="es-MX" smtClean="0"/>
              <a:t>Coloque el puente y la chapa de carga sobre los caballetes o las tablas.</a:t>
            </a:r>
          </a:p>
          <a:p>
            <a:pPr marL="457200" indent="-457200">
              <a:buFont typeface="+mj-lt"/>
              <a:buAutoNum type="arabicPeriod"/>
            </a:pPr>
            <a:r>
              <a:rPr lang="es-MX" smtClean="0"/>
              <a:t>Asegúrese de utilizar protección </a:t>
            </a:r>
            <a:br>
              <a:rPr lang="es-MX" smtClean="0"/>
            </a:br>
            <a:r>
              <a:rPr lang="es-MX" smtClean="0"/>
              <a:t>para los ojos.</a:t>
            </a:r>
            <a:endParaRPr lang="es-MX" dirty="0"/>
          </a:p>
        </p:txBody>
      </p:sp>
      <p:sp>
        <p:nvSpPr>
          <p:cNvPr id="101379" name="Rectangle 2"/>
          <p:cNvSpPr>
            <a:spLocks noGrp="1" noChangeArrowheads="1"/>
          </p:cNvSpPr>
          <p:nvPr>
            <p:ph type="title"/>
          </p:nvPr>
        </p:nvSpPr>
        <p:spPr/>
        <p:txBody>
          <a:bodyPr/>
          <a:lstStyle/>
          <a:p>
            <a:r>
              <a:rPr lang="es-MX" smtClean="0"/>
              <a:t>Prueba de la estructura (preparación)</a:t>
            </a:r>
            <a:endParaRPr lang="es-MX" dirty="0"/>
          </a:p>
        </p:txBody>
      </p:sp>
      <p:pic>
        <p:nvPicPr>
          <p:cNvPr id="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489842" y="2795597"/>
            <a:ext cx="1630624" cy="1696403"/>
          </a:xfrm>
          <a:prstGeom prst="rect">
            <a:avLst/>
          </a:prstGeom>
          <a:noFill/>
          <a:ln w="9525">
            <a:noFill/>
            <a:miter lim="800000"/>
            <a:headEnd/>
            <a:tailEnd/>
          </a:ln>
        </p:spPr>
      </p:pic>
      <p:pic>
        <p:nvPicPr>
          <p:cNvPr id="10" name="Picture 11" descr="setup_sawhorses_01"/>
          <p:cNvPicPr>
            <a:picLocks noChangeAspect="1" noChangeArrowheads="1"/>
          </p:cNvPicPr>
          <p:nvPr/>
        </p:nvPicPr>
        <p:blipFill>
          <a:blip r:embed="rId4" cstate="print"/>
          <a:srcRect/>
          <a:stretch>
            <a:fillRect/>
          </a:stretch>
        </p:blipFill>
        <p:spPr bwMode="auto">
          <a:xfrm>
            <a:off x="6500340" y="651500"/>
            <a:ext cx="2449830" cy="2141220"/>
          </a:xfrm>
          <a:prstGeom prst="rect">
            <a:avLst/>
          </a:prstGeom>
          <a:noFill/>
          <a:ln w="9525">
            <a:noFill/>
            <a:miter lim="800000"/>
            <a:headEnd/>
            <a:tailEnd/>
          </a:ln>
        </p:spPr>
      </p:pic>
      <p:pic>
        <p:nvPicPr>
          <p:cNvPr id="11" name="Picture 12" descr="goggles"/>
          <p:cNvPicPr>
            <a:picLocks noChangeAspect="1" noChangeArrowheads="1"/>
          </p:cNvPicPr>
          <p:nvPr/>
        </p:nvPicPr>
        <p:blipFill>
          <a:blip r:embed="rId5" cstate="print"/>
          <a:srcRect/>
          <a:stretch>
            <a:fillRect/>
          </a:stretch>
        </p:blipFill>
        <p:spPr bwMode="auto">
          <a:xfrm>
            <a:off x="3336925" y="3416660"/>
            <a:ext cx="1424940" cy="103936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899593" y="1347840"/>
            <a:ext cx="5285418" cy="3276138"/>
          </a:xfrm>
        </p:spPr>
        <p:txBody>
          <a:bodyPr/>
          <a:lstStyle/>
          <a:p>
            <a:pPr marL="457200" indent="-457200">
              <a:buFont typeface="+mj-lt"/>
              <a:buAutoNum type="arabicPeriod" startAt="4"/>
            </a:pPr>
            <a:r>
              <a:rPr lang="es-MX" smtClean="0"/>
              <a:t>Utilice una bolsa con asas de cordón o un cubo con asa metálica.</a:t>
            </a:r>
          </a:p>
          <a:p>
            <a:pPr marL="457200" indent="-457200">
              <a:buFont typeface="+mj-lt"/>
              <a:buAutoNum type="arabicPeriod" startAt="4"/>
            </a:pPr>
            <a:r>
              <a:rPr lang="es-MX" smtClean="0"/>
              <a:t>Pase el cordón o el asa del cubo por el orificio de la chapa de carga y sujételo.</a:t>
            </a:r>
          </a:p>
          <a:p>
            <a:pPr marL="457200" indent="-457200">
              <a:buFont typeface="+mj-lt"/>
              <a:buAutoNum type="arabicPeriod" startAt="4"/>
            </a:pPr>
            <a:r>
              <a:rPr lang="es-MX" smtClean="0"/>
              <a:t>Cargue la bolsa o el cubo con objetos pesados hasta que se rompa.</a:t>
            </a:r>
            <a:endParaRPr lang="es-MX" dirty="0"/>
          </a:p>
        </p:txBody>
      </p:sp>
      <p:sp>
        <p:nvSpPr>
          <p:cNvPr id="102403" name="Rectangle 2"/>
          <p:cNvSpPr>
            <a:spLocks noGrp="1" noChangeArrowheads="1"/>
          </p:cNvSpPr>
          <p:nvPr>
            <p:ph type="title"/>
          </p:nvPr>
        </p:nvSpPr>
        <p:spPr/>
        <p:txBody>
          <a:bodyPr/>
          <a:lstStyle/>
          <a:p>
            <a:r>
              <a:rPr lang="es-MX" smtClean="0"/>
              <a:t>Prueba de la estructura (peso de prueba)</a:t>
            </a:r>
            <a:endParaRPr lang="es-MX"/>
          </a:p>
        </p:txBody>
      </p:sp>
      <p:pic>
        <p:nvPicPr>
          <p:cNvPr id="10" name="Picture 4" descr="bag_1"/>
          <p:cNvPicPr>
            <a:picLocks noChangeAspect="1" noChangeArrowheads="1"/>
          </p:cNvPicPr>
          <p:nvPr/>
        </p:nvPicPr>
        <p:blipFill>
          <a:blip r:embed="rId3" cstate="print"/>
          <a:srcRect/>
          <a:stretch>
            <a:fillRect/>
          </a:stretch>
        </p:blipFill>
        <p:spPr bwMode="auto">
          <a:xfrm>
            <a:off x="6122385" y="1028700"/>
            <a:ext cx="2174900" cy="1631871"/>
          </a:xfrm>
          <a:prstGeom prst="rect">
            <a:avLst/>
          </a:prstGeom>
          <a:noFill/>
          <a:ln w="9525">
            <a:noFill/>
            <a:miter lim="800000"/>
            <a:headEnd/>
            <a:tailEnd/>
          </a:ln>
        </p:spPr>
      </p:pic>
      <p:pic>
        <p:nvPicPr>
          <p:cNvPr id="11" name="Picture 5" descr="bucket_5"/>
          <p:cNvPicPr>
            <a:picLocks noChangeAspect="1" noChangeArrowheads="1"/>
          </p:cNvPicPr>
          <p:nvPr/>
        </p:nvPicPr>
        <p:blipFill>
          <a:blip r:embed="rId4" cstate="print"/>
          <a:srcRect/>
          <a:stretch>
            <a:fillRect/>
          </a:stretch>
        </p:blipFill>
        <p:spPr bwMode="auto">
          <a:xfrm>
            <a:off x="6111424" y="2763775"/>
            <a:ext cx="2174900" cy="163187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a:xfrm>
            <a:off x="719571" y="361747"/>
            <a:ext cx="8115383" cy="374073"/>
          </a:xfrm>
        </p:spPr>
        <p:txBody>
          <a:bodyPr/>
          <a:lstStyle/>
          <a:p>
            <a:r>
              <a:rPr lang="es-MX" smtClean="0"/>
              <a:t>9. Perfiles de pieza soldada y miembros estructurales</a:t>
            </a:r>
            <a:endParaRPr lang="es-MX" dirty="0"/>
          </a:p>
        </p:txBody>
      </p:sp>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899592" y="1100647"/>
            <a:ext cx="4248483" cy="3276138"/>
          </a:xfrm>
        </p:spPr>
        <p:txBody>
          <a:bodyPr>
            <a:normAutofit fontScale="77500" lnSpcReduction="20000"/>
          </a:bodyPr>
          <a:lstStyle/>
          <a:p>
            <a:r>
              <a:rPr lang="es-MX" smtClean="0"/>
              <a:t>Croquis 2D guardados como operaciones de biblioteca.</a:t>
            </a:r>
          </a:p>
          <a:p>
            <a:r>
              <a:rPr lang="es-MX" smtClean="0"/>
              <a:t>Deben ubicarse en una carpeta dentro de la carpeta principal </a:t>
            </a:r>
            <a:r>
              <a:rPr lang="es-MX" i="1" smtClean="0"/>
              <a:t>weldment profiles</a:t>
            </a:r>
            <a:r>
              <a:rPr lang="es-MX" smtClean="0"/>
              <a:t>.</a:t>
            </a:r>
          </a:p>
          <a:p>
            <a:r>
              <a:rPr lang="es-MX" smtClean="0"/>
              <a:t>Los perfiles de pieza soldada predeterminados son formas de acero estructurales.</a:t>
            </a:r>
          </a:p>
          <a:p>
            <a:r>
              <a:rPr lang="es-MX" smtClean="0"/>
              <a:t>Los perfiles de pieza soldada para fines generales deben contar con un punto final o un punto en cualquier opción de colocación posible (consulte los tipos predeterminados).</a:t>
            </a:r>
            <a:endParaRPr lang="es-MX" dirty="0"/>
          </a:p>
        </p:txBody>
      </p:sp>
      <p:sp>
        <p:nvSpPr>
          <p:cNvPr id="104451" name="Rectangle 4"/>
          <p:cNvSpPr>
            <a:spLocks noGrp="1" noChangeArrowheads="1"/>
          </p:cNvSpPr>
          <p:nvPr>
            <p:ph type="title"/>
          </p:nvPr>
        </p:nvSpPr>
        <p:spPr/>
        <p:txBody>
          <a:bodyPr/>
          <a:lstStyle/>
          <a:p>
            <a:r>
              <a:rPr lang="es-MX" smtClean="0"/>
              <a:t>Perfiles de pieza soldada</a:t>
            </a:r>
            <a:endParaRPr lang="es-MX"/>
          </a:p>
        </p:txBody>
      </p:sp>
      <p:pic>
        <p:nvPicPr>
          <p:cNvPr id="12" name="Picture 2" descr="J:\Bridge Design Project\Support Files-Bridge Design Project\Art\Weldments_32A.tif"/>
          <p:cNvPicPr>
            <a:picLocks noChangeAspect="1" noChangeArrowheads="1"/>
          </p:cNvPicPr>
          <p:nvPr/>
        </p:nvPicPr>
        <p:blipFill>
          <a:blip r:embed="rId3" cstate="print"/>
          <a:srcRect/>
          <a:stretch>
            <a:fillRect/>
          </a:stretch>
        </p:blipFill>
        <p:spPr bwMode="auto">
          <a:xfrm>
            <a:off x="5141614" y="806054"/>
            <a:ext cx="736156" cy="955631"/>
          </a:xfrm>
          <a:prstGeom prst="rect">
            <a:avLst/>
          </a:prstGeom>
          <a:noFill/>
          <a:ln w="9525">
            <a:noFill/>
            <a:miter lim="800000"/>
            <a:headEnd/>
            <a:tailEnd/>
          </a:ln>
        </p:spPr>
      </p:pic>
      <p:pic>
        <p:nvPicPr>
          <p:cNvPr id="13" name="Picture 3" descr="J:\Bridge Design Project\Support Files-Bridge Design Project\Art\Weldments_32B.tif"/>
          <p:cNvPicPr>
            <a:picLocks noChangeAspect="1" noChangeArrowheads="1"/>
          </p:cNvPicPr>
          <p:nvPr/>
        </p:nvPicPr>
        <p:blipFill>
          <a:blip r:embed="rId4" cstate="print"/>
          <a:srcRect/>
          <a:stretch>
            <a:fillRect/>
          </a:stretch>
        </p:blipFill>
        <p:spPr bwMode="auto">
          <a:xfrm>
            <a:off x="6079840" y="806053"/>
            <a:ext cx="676715" cy="928196"/>
          </a:xfrm>
          <a:prstGeom prst="rect">
            <a:avLst/>
          </a:prstGeom>
          <a:noFill/>
          <a:ln w="9525">
            <a:noFill/>
            <a:miter lim="800000"/>
            <a:headEnd/>
            <a:tailEnd/>
          </a:ln>
        </p:spPr>
      </p:pic>
      <p:pic>
        <p:nvPicPr>
          <p:cNvPr id="22" name="Picture 4" descr="J:\Bridge Design Project\Support Files-Bridge Design Project\Art\Weldments_32C.tif"/>
          <p:cNvPicPr>
            <a:picLocks noChangeAspect="1" noChangeArrowheads="1"/>
          </p:cNvPicPr>
          <p:nvPr/>
        </p:nvPicPr>
        <p:blipFill>
          <a:blip r:embed="rId5" cstate="print"/>
          <a:srcRect/>
          <a:stretch>
            <a:fillRect/>
          </a:stretch>
        </p:blipFill>
        <p:spPr bwMode="auto">
          <a:xfrm>
            <a:off x="6958625" y="931069"/>
            <a:ext cx="827604" cy="818459"/>
          </a:xfrm>
          <a:prstGeom prst="rect">
            <a:avLst/>
          </a:prstGeom>
          <a:noFill/>
          <a:ln w="9525">
            <a:noFill/>
            <a:miter lim="800000"/>
            <a:headEnd/>
            <a:tailEnd/>
          </a:ln>
        </p:spPr>
      </p:pic>
      <p:pic>
        <p:nvPicPr>
          <p:cNvPr id="23" name="Picture 5" descr="J:\Bridge Design Project\Support Files-Bridge Design Project\Art\Weldments_32D.tif"/>
          <p:cNvPicPr>
            <a:picLocks noChangeAspect="1" noChangeArrowheads="1"/>
          </p:cNvPicPr>
          <p:nvPr/>
        </p:nvPicPr>
        <p:blipFill>
          <a:blip r:embed="rId6" cstate="print"/>
          <a:srcRect/>
          <a:stretch>
            <a:fillRect/>
          </a:stretch>
        </p:blipFill>
        <p:spPr bwMode="auto">
          <a:xfrm>
            <a:off x="5148075" y="1831181"/>
            <a:ext cx="333785" cy="800169"/>
          </a:xfrm>
          <a:prstGeom prst="rect">
            <a:avLst/>
          </a:prstGeom>
          <a:noFill/>
          <a:ln w="9525">
            <a:noFill/>
            <a:miter lim="800000"/>
            <a:headEnd/>
            <a:tailEnd/>
          </a:ln>
        </p:spPr>
      </p:pic>
      <p:pic>
        <p:nvPicPr>
          <p:cNvPr id="24" name="Picture 6" descr="J:\Bridge Design Project\Support Files-Bridge Design Project\Art\Weldments_32E.tif"/>
          <p:cNvPicPr>
            <a:picLocks noChangeAspect="1" noChangeArrowheads="1"/>
          </p:cNvPicPr>
          <p:nvPr/>
        </p:nvPicPr>
        <p:blipFill>
          <a:blip r:embed="rId7" cstate="print"/>
          <a:srcRect/>
          <a:stretch>
            <a:fillRect/>
          </a:stretch>
        </p:blipFill>
        <p:spPr bwMode="auto">
          <a:xfrm>
            <a:off x="6124133" y="1790700"/>
            <a:ext cx="512108" cy="809315"/>
          </a:xfrm>
          <a:prstGeom prst="rect">
            <a:avLst/>
          </a:prstGeom>
          <a:noFill/>
          <a:ln w="9525">
            <a:noFill/>
            <a:miter lim="800000"/>
            <a:headEnd/>
            <a:tailEnd/>
          </a:ln>
        </p:spPr>
      </p:pic>
      <p:pic>
        <p:nvPicPr>
          <p:cNvPr id="25" name="Picture 7" descr="J:\Bridge Design Project\Support Files-Bridge Design Project\Art\Weldments_32F.tif"/>
          <p:cNvPicPr>
            <a:picLocks noChangeAspect="1" noChangeArrowheads="1"/>
          </p:cNvPicPr>
          <p:nvPr/>
        </p:nvPicPr>
        <p:blipFill>
          <a:blip r:embed="rId8" cstate="print"/>
          <a:srcRect/>
          <a:stretch>
            <a:fillRect/>
          </a:stretch>
        </p:blipFill>
        <p:spPr bwMode="auto">
          <a:xfrm>
            <a:off x="7988300" y="946546"/>
            <a:ext cx="777308" cy="786452"/>
          </a:xfrm>
          <a:prstGeom prst="rect">
            <a:avLst/>
          </a:prstGeom>
          <a:noFill/>
          <a:ln w="9525">
            <a:noFill/>
            <a:miter lim="800000"/>
            <a:headEnd/>
            <a:tailEnd/>
          </a:ln>
        </p:spPr>
      </p:pic>
      <p:pic>
        <p:nvPicPr>
          <p:cNvPr id="26" name="Picture 8" descr="J:\Bridge Design Project\Support Files-Bridge Design Project\Art\additional_profile_01.tif"/>
          <p:cNvPicPr>
            <a:picLocks noChangeAspect="1" noChangeArrowheads="1"/>
          </p:cNvPicPr>
          <p:nvPr/>
        </p:nvPicPr>
        <p:blipFill>
          <a:blip r:embed="rId9" cstate="print"/>
          <a:srcRect/>
          <a:stretch>
            <a:fillRect/>
          </a:stretch>
        </p:blipFill>
        <p:spPr bwMode="auto">
          <a:xfrm>
            <a:off x="7278515" y="1808560"/>
            <a:ext cx="1518035" cy="772735"/>
          </a:xfrm>
          <a:prstGeom prst="rect">
            <a:avLst/>
          </a:prstGeom>
          <a:noFill/>
          <a:ln w="9525">
            <a:noFill/>
            <a:miter lim="800000"/>
            <a:headEnd/>
            <a:tailEnd/>
          </a:ln>
        </p:spPr>
      </p:pic>
      <p:pic>
        <p:nvPicPr>
          <p:cNvPr id="27" name="Picture 9" descr="C:\Temp\1-19-2012 10-00-36 AM.tif"/>
          <p:cNvPicPr>
            <a:picLocks noChangeAspect="1" noChangeArrowheads="1"/>
          </p:cNvPicPr>
          <p:nvPr/>
        </p:nvPicPr>
        <p:blipFill>
          <a:blip r:embed="rId10" cstate="print"/>
          <a:srcRect/>
          <a:stretch>
            <a:fillRect/>
          </a:stretch>
        </p:blipFill>
        <p:spPr bwMode="auto">
          <a:xfrm>
            <a:off x="5915026" y="2725370"/>
            <a:ext cx="1744583" cy="177189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899592" y="1062241"/>
            <a:ext cx="4440508" cy="3506569"/>
          </a:xfrm>
        </p:spPr>
        <p:txBody>
          <a:bodyPr>
            <a:normAutofit fontScale="92500" lnSpcReduction="20000"/>
          </a:bodyPr>
          <a:lstStyle/>
          <a:p>
            <a:r>
              <a:rPr lang="es-MX" smtClean="0"/>
              <a:t>Croquis 2D o 3D que definen la posición y el tamaño de los perfiles de pieza soldada.</a:t>
            </a:r>
          </a:p>
          <a:p>
            <a:r>
              <a:rPr lang="es-MX" smtClean="0"/>
              <a:t>El recorte de los miembros estructurales se realiza mediante grupos o trabajo adicional después de crear la pieza soldada.</a:t>
            </a:r>
          </a:p>
          <a:p>
            <a:r>
              <a:rPr lang="es-MX" smtClean="0"/>
              <a:t>Pueden utilizarse varios tipos de perfiles de pieza soldada para definir miembros estructurales en la misma pieza soldada.</a:t>
            </a:r>
            <a:endParaRPr lang="es-MX" dirty="0"/>
          </a:p>
        </p:txBody>
      </p:sp>
      <p:sp>
        <p:nvSpPr>
          <p:cNvPr id="105475" name="Rectangle 4"/>
          <p:cNvSpPr>
            <a:spLocks noGrp="1" noChangeArrowheads="1"/>
          </p:cNvSpPr>
          <p:nvPr>
            <p:ph type="title"/>
          </p:nvPr>
        </p:nvSpPr>
        <p:spPr/>
        <p:txBody>
          <a:bodyPr/>
          <a:lstStyle/>
          <a:p>
            <a:r>
              <a:rPr lang="es-MX" smtClean="0"/>
              <a:t>Miembros estructurales</a:t>
            </a:r>
            <a:endParaRPr lang="es-MX"/>
          </a:p>
        </p:txBody>
      </p:sp>
      <p:pic>
        <p:nvPicPr>
          <p:cNvPr id="5"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93720" y="1198119"/>
            <a:ext cx="2649945" cy="3061143"/>
          </a:xfrm>
          <a:prstGeom prst="rect">
            <a:avLst/>
          </a:prstGeom>
          <a:noFill/>
          <a:ln>
            <a:noFill/>
          </a:ln>
          <a:effectLst>
            <a:glow rad="127000">
              <a:schemeClr val="accent1">
                <a:alpha val="0"/>
              </a:schemeClr>
            </a:glow>
          </a:effectLst>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4"/>
          <p:cNvSpPr>
            <a:spLocks noGrp="1" noChangeArrowheads="1"/>
          </p:cNvSpPr>
          <p:nvPr>
            <p:ph type="title"/>
          </p:nvPr>
        </p:nvSpPr>
        <p:spPr/>
        <p:txBody>
          <a:bodyPr/>
          <a:lstStyle/>
          <a:p>
            <a:r>
              <a:rPr lang="es-MX" smtClean="0"/>
              <a:t>Vanos más largos</a:t>
            </a:r>
            <a:endParaRPr lang="es-MX" dirty="0"/>
          </a:p>
        </p:txBody>
      </p:sp>
      <p:pic>
        <p:nvPicPr>
          <p:cNvPr id="10" name="Picture 9" descr="truss_picture_8"/>
          <p:cNvPicPr>
            <a:picLocks noChangeAspect="1" noChangeArrowheads="1"/>
          </p:cNvPicPr>
          <p:nvPr/>
        </p:nvPicPr>
        <p:blipFill>
          <a:blip r:embed="rId3" cstate="print"/>
          <a:srcRect/>
          <a:stretch>
            <a:fillRect/>
          </a:stretch>
        </p:blipFill>
        <p:spPr bwMode="auto">
          <a:xfrm>
            <a:off x="4404535" y="1918865"/>
            <a:ext cx="4507230" cy="2560320"/>
          </a:xfrm>
          <a:prstGeom prst="rect">
            <a:avLst/>
          </a:prstGeom>
          <a:noFill/>
          <a:ln w="9525">
            <a:noFill/>
            <a:miter lim="800000"/>
            <a:headEnd/>
            <a:tailEnd/>
          </a:ln>
        </p:spPr>
      </p:pic>
      <p:pic>
        <p:nvPicPr>
          <p:cNvPr id="11" name="Picture 7" descr="truss_picture_11"/>
          <p:cNvPicPr>
            <a:picLocks noChangeAspect="1" noChangeArrowheads="1"/>
          </p:cNvPicPr>
          <p:nvPr/>
        </p:nvPicPr>
        <p:blipFill>
          <a:blip r:embed="rId4" cstate="print"/>
          <a:srcRect/>
          <a:stretch>
            <a:fillRect/>
          </a:stretch>
        </p:blipFill>
        <p:spPr bwMode="auto">
          <a:xfrm>
            <a:off x="3588569" y="728310"/>
            <a:ext cx="2619375" cy="1747838"/>
          </a:xfrm>
          <a:prstGeom prst="rect">
            <a:avLst/>
          </a:prstGeom>
          <a:noFill/>
          <a:ln w="9525">
            <a:noFill/>
            <a:miter lim="800000"/>
            <a:headEnd/>
            <a:tailEnd/>
          </a:ln>
        </p:spPr>
      </p:pic>
      <p:pic>
        <p:nvPicPr>
          <p:cNvPr id="13" name="Picture 10" descr="truss_picture_9"/>
          <p:cNvPicPr>
            <a:picLocks noChangeAspect="1" noChangeArrowheads="1"/>
          </p:cNvPicPr>
          <p:nvPr/>
        </p:nvPicPr>
        <p:blipFill>
          <a:blip r:embed="rId5" cstate="print"/>
          <a:srcRect/>
          <a:stretch>
            <a:fillRect/>
          </a:stretch>
        </p:blipFill>
        <p:spPr bwMode="auto">
          <a:xfrm>
            <a:off x="6315324" y="689905"/>
            <a:ext cx="2173986" cy="1433322"/>
          </a:xfrm>
          <a:prstGeom prst="rect">
            <a:avLst/>
          </a:prstGeom>
          <a:noFill/>
          <a:ln w="9525">
            <a:noFill/>
            <a:miter lim="800000"/>
            <a:headEnd/>
            <a:tailEnd/>
          </a:ln>
        </p:spPr>
      </p:pic>
      <p:sp>
        <p:nvSpPr>
          <p:cNvPr id="15" name="Rectangle 5"/>
          <p:cNvSpPr txBox="1">
            <a:spLocks noChangeArrowheads="1"/>
          </p:cNvSpPr>
          <p:nvPr/>
        </p:nvSpPr>
        <p:spPr>
          <a:xfrm>
            <a:off x="899591" y="997145"/>
            <a:ext cx="2688978" cy="1689820"/>
          </a:xfrm>
          <a:prstGeom prst="rect">
            <a:avLst/>
          </a:prstGeom>
        </p:spPr>
        <p:txBody>
          <a:bodyPr vert="horz" lIns="36000" tIns="43957" rIns="36000" bIns="43957" rtlCol="0">
            <a:normAutofit fontScale="92500" lnSpcReduction="10000"/>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400" b="0" i="0" kern="900" spc="0">
                <a:solidFill>
                  <a:schemeClr val="tx1"/>
                </a:solidFill>
                <a:effectLst/>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2000" b="0" i="0" kern="900" spc="0" baseline="0">
                <a:solidFill>
                  <a:schemeClr val="tx1"/>
                </a:solidFill>
                <a:effectLst/>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800" b="0" i="0" kern="900" spc="0">
                <a:solidFill>
                  <a:schemeClr val="tx1"/>
                </a:solidFill>
                <a:effectLst/>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600" b="0" i="0" kern="900" spc="-70">
                <a:solidFill>
                  <a:schemeClr val="tx1"/>
                </a:solidFill>
                <a:effectLst/>
                <a:latin typeface="+mn-lt"/>
                <a:ea typeface="+mn-ea"/>
                <a:cs typeface="3ds Light"/>
              </a:defRPr>
            </a:lvl4pPr>
            <a:lvl5pPr marL="914400" indent="0" algn="l" defTabSz="1028700" rtl="0" eaLnBrk="1" latinLnBrk="0" hangingPunct="1">
              <a:lnSpc>
                <a:spcPct val="100000"/>
              </a:lnSpc>
              <a:spcBef>
                <a:spcPts val="300"/>
              </a:spcBef>
              <a:buFont typeface="Arial"/>
              <a:buNone/>
              <a:defRPr sz="1100" b="0" i="0" kern="1200" baseline="0">
                <a:solidFill>
                  <a:schemeClr val="tx1"/>
                </a:solidFill>
                <a:effectLst/>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s-MX"/>
              <a:t>En vanos </a:t>
            </a:r>
            <a:r>
              <a:rPr lang="es-MX" smtClean="0"/>
              <a:t>más largos</a:t>
            </a:r>
            <a:r>
              <a:rPr lang="es-MX"/>
              <a:t>, la estructura de la cabeza de armadura puede repetirse varias veces.</a:t>
            </a:r>
            <a:endParaRPr lang="es-MX" dirty="0"/>
          </a:p>
        </p:txBody>
      </p:sp>
      <p:pic>
        <p:nvPicPr>
          <p:cNvPr id="8" name="Picture 8" descr="truss_picture_7"/>
          <p:cNvPicPr>
            <a:picLocks noChangeAspect="1" noChangeArrowheads="1"/>
          </p:cNvPicPr>
          <p:nvPr/>
        </p:nvPicPr>
        <p:blipFill>
          <a:blip r:embed="rId6" cstate="print"/>
          <a:srcRect/>
          <a:stretch>
            <a:fillRect/>
          </a:stretch>
        </p:blipFill>
        <p:spPr bwMode="auto">
          <a:xfrm>
            <a:off x="1455925" y="2648560"/>
            <a:ext cx="2540000" cy="182372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899592" y="1347839"/>
            <a:ext cx="4786153" cy="3336185"/>
          </a:xfrm>
        </p:spPr>
        <p:txBody>
          <a:bodyPr/>
          <a:lstStyle/>
          <a:p>
            <a:r>
              <a:rPr lang="es-MX" smtClean="0"/>
              <a:t>La cabeza de armadura </a:t>
            </a:r>
            <a:r>
              <a:rPr lang="es-MX" i="1" smtClean="0"/>
              <a:t>Warren</a:t>
            </a:r>
            <a:r>
              <a:rPr lang="es-MX" smtClean="0"/>
              <a:t>, que se muestra a la derecha, es uno de los tipos más simples y económicos. Puede utilizarse incluso al revés, en este caso, con miembros verticales agregados.</a:t>
            </a:r>
            <a:endParaRPr lang="es-MX" dirty="0"/>
          </a:p>
        </p:txBody>
      </p:sp>
      <p:sp>
        <p:nvSpPr>
          <p:cNvPr id="63491" name="Rectangle 2"/>
          <p:cNvSpPr>
            <a:spLocks noGrp="1" noChangeArrowheads="1"/>
          </p:cNvSpPr>
          <p:nvPr>
            <p:ph type="title"/>
          </p:nvPr>
        </p:nvSpPr>
        <p:spPr/>
        <p:txBody>
          <a:bodyPr/>
          <a:lstStyle/>
          <a:p>
            <a:r>
              <a:rPr lang="es-MX" smtClean="0"/>
              <a:t>Tipos de cabezas de armadura</a:t>
            </a:r>
            <a:endParaRPr lang="es-MX"/>
          </a:p>
        </p:txBody>
      </p:sp>
      <p:pic>
        <p:nvPicPr>
          <p:cNvPr id="63492" name="Picture 4" descr="warren1"/>
          <p:cNvPicPr>
            <a:picLocks noChangeAspect="1" noChangeArrowheads="1"/>
          </p:cNvPicPr>
          <p:nvPr/>
        </p:nvPicPr>
        <p:blipFill>
          <a:blip r:embed="rId3" cstate="print"/>
          <a:srcRect/>
          <a:stretch>
            <a:fillRect/>
          </a:stretch>
        </p:blipFill>
        <p:spPr bwMode="auto">
          <a:xfrm>
            <a:off x="5937167" y="957261"/>
            <a:ext cx="2286000" cy="7620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4" cstate="print"/>
          <a:srcRect/>
          <a:stretch>
            <a:fillRect/>
          </a:stretch>
        </p:blipFill>
        <p:spPr bwMode="auto">
          <a:xfrm>
            <a:off x="5937167" y="1789509"/>
            <a:ext cx="2286000" cy="7620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5" cstate="print"/>
          <a:srcRect/>
          <a:stretch>
            <a:fillRect/>
          </a:stretch>
        </p:blipFill>
        <p:spPr bwMode="auto">
          <a:xfrm>
            <a:off x="5800960" y="2704805"/>
            <a:ext cx="2558415" cy="17487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899592" y="1347840"/>
            <a:ext cx="4386573" cy="3127995"/>
          </a:xfrm>
        </p:spPr>
        <p:txBody>
          <a:bodyPr/>
          <a:lstStyle/>
          <a:p>
            <a:r>
              <a:rPr lang="es-MX" smtClean="0"/>
              <a:t>Los tipos </a:t>
            </a:r>
            <a:r>
              <a:rPr lang="es-MX" i="1" smtClean="0"/>
              <a:t>Pratt</a:t>
            </a:r>
            <a:r>
              <a:rPr lang="es-MX" smtClean="0"/>
              <a:t> (arriba) y </a:t>
            </a:r>
            <a:r>
              <a:rPr lang="es-MX" i="1" smtClean="0"/>
              <a:t>Howe</a:t>
            </a:r>
            <a:r>
              <a:rPr lang="es-MX" smtClean="0"/>
              <a:t> (abajo) son otros de los más comunes. Veremos una cabeza de armadura similar a la cabeza de armadura Pratt.</a:t>
            </a:r>
            <a:endParaRPr lang="es-MX"/>
          </a:p>
        </p:txBody>
      </p:sp>
      <p:sp>
        <p:nvSpPr>
          <p:cNvPr id="64515" name="Rectangle 4"/>
          <p:cNvSpPr>
            <a:spLocks noGrp="1" noChangeArrowheads="1"/>
          </p:cNvSpPr>
          <p:nvPr>
            <p:ph type="title"/>
          </p:nvPr>
        </p:nvSpPr>
        <p:spPr>
          <a:xfrm>
            <a:off x="719572" y="536285"/>
            <a:ext cx="6886423" cy="374073"/>
          </a:xfrm>
        </p:spPr>
        <p:txBody>
          <a:bodyPr/>
          <a:lstStyle/>
          <a:p>
            <a:r>
              <a:rPr lang="es-MX" smtClean="0"/>
              <a:t>Tipos de cabezas de armadura (continuación)</a:t>
            </a:r>
            <a:endParaRPr lang="es-MX"/>
          </a:p>
        </p:txBody>
      </p:sp>
      <p:pic>
        <p:nvPicPr>
          <p:cNvPr id="64516" name="Picture 8" descr="howe"/>
          <p:cNvPicPr>
            <a:picLocks noChangeAspect="1" noChangeArrowheads="1"/>
          </p:cNvPicPr>
          <p:nvPr/>
        </p:nvPicPr>
        <p:blipFill>
          <a:blip r:embed="rId3" cstate="print"/>
          <a:srcRect/>
          <a:stretch>
            <a:fillRect/>
          </a:stretch>
        </p:blipFill>
        <p:spPr bwMode="auto">
          <a:xfrm>
            <a:off x="5571915" y="1600458"/>
            <a:ext cx="2286000" cy="7620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4" cstate="print"/>
          <a:srcRect/>
          <a:stretch>
            <a:fillRect/>
          </a:stretch>
        </p:blipFill>
        <p:spPr bwMode="auto">
          <a:xfrm>
            <a:off x="5571915" y="805120"/>
            <a:ext cx="2286000" cy="7620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5" cstate="print"/>
          <a:srcRect/>
          <a:stretch>
            <a:fillRect/>
          </a:stretch>
        </p:blipFill>
        <p:spPr bwMode="auto">
          <a:xfrm>
            <a:off x="5286165" y="2456535"/>
            <a:ext cx="2857500" cy="20193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899592" y="1227575"/>
            <a:ext cx="3749218" cy="3105755"/>
          </a:xfrm>
        </p:spPr>
        <p:txBody>
          <a:bodyPr>
            <a:normAutofit fontScale="92500" lnSpcReduction="10000"/>
          </a:bodyPr>
          <a:lstStyle/>
          <a:p>
            <a:r>
              <a:rPr lang="es-MX" smtClean="0"/>
              <a:t>Las paredes laterales de la cabeza de armadura son mucho más que paredes que impiden que los trenes o los automóviles caigan de la cabeza de armadura. Se utilizan para absorber y dirigir las cargas colocadas sobre la cabeza de armadura, como los vagones de un tren.</a:t>
            </a:r>
            <a:endParaRPr lang="es-MX" dirty="0"/>
          </a:p>
        </p:txBody>
      </p:sp>
      <p:sp>
        <p:nvSpPr>
          <p:cNvPr id="65539" name="Rectangle 4"/>
          <p:cNvSpPr>
            <a:spLocks noGrp="1" noChangeArrowheads="1"/>
          </p:cNvSpPr>
          <p:nvPr>
            <p:ph type="title"/>
          </p:nvPr>
        </p:nvSpPr>
        <p:spPr/>
        <p:txBody>
          <a:bodyPr/>
          <a:lstStyle/>
          <a:p>
            <a:r>
              <a:rPr lang="es-MX" smtClean="0"/>
              <a:t>Paredes de las cabezas de armadura</a:t>
            </a:r>
            <a:endParaRPr lang="es-MX"/>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3595" y="958740"/>
            <a:ext cx="4158812" cy="3384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899592" y="1189170"/>
            <a:ext cx="4440508" cy="3297780"/>
          </a:xfrm>
        </p:spPr>
        <p:txBody>
          <a:bodyPr>
            <a:normAutofit/>
          </a:bodyPr>
          <a:lstStyle/>
          <a:p>
            <a:r>
              <a:rPr lang="es-MX" smtClean="0"/>
              <a:t>Las cabezas de armadura se componen de vigas que se mantienen unidas por tornillos, soldaduras o remaches. Un ejemplo común de viga es la barra de los armarios utilizada para colgar ropa.</a:t>
            </a:r>
          </a:p>
          <a:p>
            <a:r>
              <a:rPr lang="es-MX" smtClean="0"/>
              <a:t>Las vigas tienen la misma</a:t>
            </a:r>
            <a:br>
              <a:rPr lang="es-MX" smtClean="0"/>
            </a:br>
            <a:r>
              <a:rPr lang="es-MX" smtClean="0"/>
              <a:t>sección transversal. </a:t>
            </a:r>
            <a:endParaRPr lang="es-MX" dirty="0"/>
          </a:p>
        </p:txBody>
      </p:sp>
      <p:sp>
        <p:nvSpPr>
          <p:cNvPr id="66563" name="Rectangle 4"/>
          <p:cNvSpPr>
            <a:spLocks noGrp="1" noChangeArrowheads="1"/>
          </p:cNvSpPr>
          <p:nvPr>
            <p:ph type="title"/>
          </p:nvPr>
        </p:nvSpPr>
        <p:spPr/>
        <p:txBody>
          <a:bodyPr/>
          <a:lstStyle/>
          <a:p>
            <a:r>
              <a:rPr lang="es-MX" smtClean="0"/>
              <a:t>Vigas</a:t>
            </a:r>
            <a:endParaRPr lang="es-MX"/>
          </a:p>
        </p:txBody>
      </p:sp>
      <p:pic>
        <p:nvPicPr>
          <p:cNvPr id="15362" name="Picture 2" descr="C:\Users\ijutras\Documents\.EDU Curriculum\Bridge Design Project\Support Files-Bridge Design Project\Art\steel_beams.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2125" y="1199204"/>
            <a:ext cx="3165467" cy="3165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3_3DS_SOLIDWORKS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7241305C-3B1E-4B02-BF31-38B3A4260B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90C0CB-45BF-4E76-86B7-12C40617BFAA}">
  <ds:schemaRefs>
    <ds:schemaRef ds:uri="http://purl.org/dc/terms/"/>
    <ds:schemaRef ds:uri="http://purl.org/dc/elements/1.1/"/>
    <ds:schemaRef ds:uri="http://purl.org/dc/dcmitype/"/>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3DS_PPTX_Corp Brand_Template_07_2015_FIXED</Template>
  <TotalTime>486</TotalTime>
  <Words>1561</Words>
  <Application>Microsoft Office PowerPoint</Application>
  <PresentationFormat>On-screen Show (16:9)</PresentationFormat>
  <Paragraphs>199</Paragraphs>
  <Slides>49</Slides>
  <Notes>48</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3_3DS_SOLIDWORKS Template_2015</vt:lpstr>
      <vt:lpstr>Proyecto de diseño de un puente</vt:lpstr>
      <vt:lpstr>Introducción - Prerrequisitos</vt:lpstr>
      <vt:lpstr>1. Diseño de estructuras</vt:lpstr>
      <vt:lpstr>¿Qué son las cabezas de armadura?</vt:lpstr>
      <vt:lpstr>Vanos más largos</vt:lpstr>
      <vt:lpstr>Tipos de cabezas de armadura</vt:lpstr>
      <vt:lpstr>Tipos de cabezas de armadura (continuación)</vt:lpstr>
      <vt:lpstr>Paredes de las cabezas de armadura</vt:lpstr>
      <vt:lpstr>Vigas</vt:lpstr>
      <vt:lpstr>Cargas externas</vt:lpstr>
      <vt:lpstr>Flexión y deflexión</vt:lpstr>
      <vt:lpstr>Tensión y compresión</vt:lpstr>
      <vt:lpstr>Tensión</vt:lpstr>
      <vt:lpstr>Límite elástico</vt:lpstr>
      <vt:lpstr>Resistencia de las vigas</vt:lpstr>
      <vt:lpstr>Forma de la sección transversal</vt:lpstr>
      <vt:lpstr>Profundidad de sección</vt:lpstr>
      <vt:lpstr>Momento de inercia del área</vt:lpstr>
      <vt:lpstr>Materiales</vt:lpstr>
      <vt:lpstr>Vigas de acero</vt:lpstr>
      <vt:lpstr>Arriostramiento transversal</vt:lpstr>
      <vt:lpstr>2. Uso de la calculadora de vigas</vt:lpstr>
      <vt:lpstr>Calculadora de vigas</vt:lpstr>
      <vt:lpstr>3. Análisis de la estructura</vt:lpstr>
      <vt:lpstr>Fases del análisis</vt:lpstr>
      <vt:lpstr>Ciclo de diseño</vt:lpstr>
      <vt:lpstr>Sujeciones y cargas externas</vt:lpstr>
      <vt:lpstr>Material</vt:lpstr>
      <vt:lpstr>Uniones</vt:lpstr>
      <vt:lpstr>Sujeciones</vt:lpstr>
      <vt:lpstr>Cargas</vt:lpstr>
      <vt:lpstr>Mallado y ejecución</vt:lpstr>
      <vt:lpstr>4. Realización de cambios de diseño</vt:lpstr>
      <vt:lpstr>Cambios</vt:lpstr>
      <vt:lpstr>5. Uso de un ensamblaje</vt:lpstr>
      <vt:lpstr>Detección de colisión</vt:lpstr>
      <vt:lpstr>Cambio de cotas</vt:lpstr>
      <vt:lpstr>6. Realización de dibujos de la estructura</vt:lpstr>
      <vt:lpstr>Dibujos</vt:lpstr>
      <vt:lpstr>7. Informes y eDrawings</vt:lpstr>
      <vt:lpstr>eDrawings</vt:lpstr>
      <vt:lpstr>8. Creación y prueba de la estructura</vt:lpstr>
      <vt:lpstr>Materiales didácticos sobre construcción</vt:lpstr>
      <vt:lpstr>Creación de la estructura</vt:lpstr>
      <vt:lpstr>Prueba de la estructura (preparación)</vt:lpstr>
      <vt:lpstr>Prueba de la estructura (peso de prueba)</vt:lpstr>
      <vt:lpstr>9. Perfiles de pieza soldada y miembros estructurales</vt:lpstr>
      <vt:lpstr>Perfiles de pieza soldada</vt:lpstr>
      <vt:lpstr>Miembros estructurales</vt:lpstr>
    </vt:vector>
  </TitlesOfParts>
  <Company>Solidworks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Cipriano García Velasco</cp:lastModifiedBy>
  <cp:revision>82</cp:revision>
  <dcterms:created xsi:type="dcterms:W3CDTF">2011-04-14T18:53:07Z</dcterms:created>
  <dcterms:modified xsi:type="dcterms:W3CDTF">2016-07-13T14:02:10Z</dcterms:modified>
</cp:coreProperties>
</file>