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7" r:id="rId4"/>
  </p:sldMasterIdLst>
  <p:notesMasterIdLst>
    <p:notesMasterId r:id="rId54"/>
  </p:notesMasterIdLst>
  <p:handoutMasterIdLst>
    <p:handoutMasterId r:id="rId55"/>
  </p:handoutMasterIdLst>
  <p:sldIdLst>
    <p:sldId id="267" r:id="rId5"/>
    <p:sldId id="268" r:id="rId6"/>
    <p:sldId id="270" r:id="rId7"/>
    <p:sldId id="271" r:id="rId8"/>
    <p:sldId id="272" r:id="rId9"/>
    <p:sldId id="273" r:id="rId10"/>
    <p:sldId id="274" r:id="rId11"/>
    <p:sldId id="275" r:id="rId12"/>
    <p:sldId id="276" r:id="rId13"/>
    <p:sldId id="277" r:id="rId14"/>
    <p:sldId id="278" r:id="rId15"/>
    <p:sldId id="279" r:id="rId16"/>
    <p:sldId id="280" r:id="rId17"/>
    <p:sldId id="281" r:id="rId18"/>
    <p:sldId id="282" r:id="rId19"/>
    <p:sldId id="283" r:id="rId20"/>
    <p:sldId id="284" r:id="rId21"/>
    <p:sldId id="285" r:id="rId22"/>
    <p:sldId id="286" r:id="rId23"/>
    <p:sldId id="287" r:id="rId24"/>
    <p:sldId id="288" r:id="rId25"/>
    <p:sldId id="289" r:id="rId26"/>
    <p:sldId id="290" r:id="rId27"/>
    <p:sldId id="291" r:id="rId28"/>
    <p:sldId id="292" r:id="rId29"/>
    <p:sldId id="293" r:id="rId30"/>
    <p:sldId id="294" r:id="rId31"/>
    <p:sldId id="295" r:id="rId32"/>
    <p:sldId id="296" r:id="rId33"/>
    <p:sldId id="297" r:id="rId34"/>
    <p:sldId id="298" r:id="rId35"/>
    <p:sldId id="299" r:id="rId36"/>
    <p:sldId id="300" r:id="rId37"/>
    <p:sldId id="301" r:id="rId38"/>
    <p:sldId id="302" r:id="rId39"/>
    <p:sldId id="303" r:id="rId40"/>
    <p:sldId id="304" r:id="rId41"/>
    <p:sldId id="305" r:id="rId42"/>
    <p:sldId id="306" r:id="rId43"/>
    <p:sldId id="307" r:id="rId44"/>
    <p:sldId id="308" r:id="rId45"/>
    <p:sldId id="309" r:id="rId46"/>
    <p:sldId id="310" r:id="rId47"/>
    <p:sldId id="311" r:id="rId48"/>
    <p:sldId id="312" r:id="rId49"/>
    <p:sldId id="313" r:id="rId50"/>
    <p:sldId id="314" r:id="rId51"/>
    <p:sldId id="315" r:id="rId52"/>
    <p:sldId id="316" r:id="rId53"/>
  </p:sldIdLst>
  <p:sldSz cx="9144000" cy="5143500" type="screen16x9"/>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92929"/>
    <a:srgbClr val="5F5F5F"/>
    <a:srgbClr val="000000"/>
    <a:srgbClr val="5B7F95"/>
    <a:srgbClr val="FA772E"/>
    <a:srgbClr val="F5800B"/>
    <a:srgbClr val="FAB406"/>
    <a:srgbClr val="F8CA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5" d="100"/>
          <a:sy n="75" d="100"/>
        </p:scale>
        <p:origin x="-78" y="-1182"/>
      </p:cViewPr>
      <p:guideLst>
        <p:guide orient="horz" pos="410"/>
        <p:guide pos="654"/>
      </p:guideLst>
    </p:cSldViewPr>
  </p:slideViewPr>
  <p:notesTextViewPr>
    <p:cViewPr>
      <p:scale>
        <a:sx n="100" d="100"/>
        <a:sy n="100" d="100"/>
      </p:scale>
      <p:origin x="0" y="0"/>
    </p:cViewPr>
  </p:notesTextViewPr>
  <p:sorterViewPr>
    <p:cViewPr>
      <p:scale>
        <a:sx n="66" d="100"/>
        <a:sy n="66" d="100"/>
      </p:scale>
      <p:origin x="0" y="1620"/>
    </p:cViewPr>
  </p:sorterViewPr>
  <p:notesViewPr>
    <p:cSldViewPr>
      <p:cViewPr varScale="1">
        <p:scale>
          <a:sx n="85" d="100"/>
          <a:sy n="85" d="100"/>
        </p:scale>
        <p:origin x="-858" y="-84"/>
      </p:cViewPr>
      <p:guideLst>
        <p:guide orient="horz" pos="2880"/>
        <p:guide pos="2160"/>
      </p:guideLst>
    </p:cSldViewPr>
  </p:notesViewPr>
  <p:gridSpacing cx="38405" cy="38405"/>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9B3A20E-89D6-444E-B05A-0A1B9ED53DEC}" type="doc">
      <dgm:prSet loTypeId="urn:microsoft.com/office/officeart/2005/8/layout/orgChart1" loCatId="hierarchy" qsTypeId="urn:microsoft.com/office/officeart/2005/8/quickstyle/simple1" qsCatId="simple" csTypeId="urn:microsoft.com/office/officeart/2005/8/colors/accent1_2" csCatId="accent1" phldr="1"/>
      <dgm:spPr/>
    </dgm:pt>
    <dgm:pt modelId="{F83D5A08-F14E-46FD-A503-D7C17AACE701}">
      <dgm:prSet custT="1"/>
      <dgm:spPr>
        <a:gradFill rotWithShape="0">
          <a:gsLst>
            <a:gs pos="0">
              <a:srgbClr val="FFF200"/>
            </a:gs>
            <a:gs pos="100000">
              <a:srgbClr val="F8CA08"/>
            </a:gs>
          </a:gsLst>
          <a:lin ang="5400000" scaled="0"/>
        </a:gradFill>
      </dgm:spPr>
      <dgm:t>
        <a:bodyPr/>
        <a:lstStyle/>
        <a:p>
          <a:pPr marL="0" marR="0" indent="0" algn="ctr" defTabSz="914400">
            <a:lnSpc>
              <a:spcPct val="100000"/>
            </a:lnSpc>
            <a:spcBef>
              <a:spcPct val="0"/>
            </a:spcBef>
            <a:spcAft>
              <a:spcPct val="0"/>
            </a:spcAft>
            <a:buNone/>
            <a:tabLst/>
          </a:pPr>
          <a:r>
            <a:rPr lang="zh-CN" sz="2400" b="0" i="0" u="none" strike="noStrike" cap="none" baseline="0">
              <a:ln>
                <a:noFill/>
              </a:ln>
              <a:solidFill>
                <a:srgbClr val="000000"/>
              </a:solidFill>
              <a:effectLst/>
              <a:latin typeface="Arial Narrow"/>
              <a:ea typeface="Microsoft YaHei" pitchFamily="34" charset="-122"/>
              <a:cs typeface="Arial"/>
            </a:rPr>
            <a:t>强度</a:t>
          </a:r>
        </a:p>
      </dgm:t>
    </dgm:pt>
    <dgm:pt modelId="{F0592258-D04E-405D-8C95-235DAAE568AE}" type="parTrans" cxnId="{81DA65D4-2EAF-45F0-B840-AE84D264B80A}">
      <dgm:prSet/>
      <dgm:spPr/>
      <dgm:t>
        <a:bodyPr/>
        <a:lstStyle/>
        <a:p>
          <a:endParaRPr lang="en-US" sz="2400"/>
        </a:p>
      </dgm:t>
    </dgm:pt>
    <dgm:pt modelId="{43AC13AC-E823-4A3E-8B32-8DD6933AAF36}" type="sibTrans" cxnId="{81DA65D4-2EAF-45F0-B840-AE84D264B80A}">
      <dgm:prSet/>
      <dgm:spPr/>
      <dgm:t>
        <a:bodyPr/>
        <a:lstStyle/>
        <a:p>
          <a:endParaRPr lang="en-US" sz="2400"/>
        </a:p>
      </dgm:t>
    </dgm:pt>
    <dgm:pt modelId="{59A68AFB-3AF0-4258-92C4-1864A559A31E}">
      <dgm:prSet custT="1"/>
      <dgm:spPr>
        <a:gradFill rotWithShape="0">
          <a:gsLst>
            <a:gs pos="0">
              <a:srgbClr val="FAB406"/>
            </a:gs>
            <a:gs pos="100000">
              <a:srgbClr val="FA772E"/>
            </a:gs>
          </a:gsLst>
          <a:lin ang="5400000" scaled="0"/>
        </a:gradFill>
      </dgm:spPr>
      <dgm:t>
        <a:bodyPr/>
        <a:lstStyle/>
        <a:p>
          <a:pPr marL="0" marR="0" indent="0" algn="ctr" defTabSz="914400">
            <a:lnSpc>
              <a:spcPct val="100000"/>
            </a:lnSpc>
            <a:spcBef>
              <a:spcPct val="0"/>
            </a:spcBef>
            <a:spcAft>
              <a:spcPct val="0"/>
            </a:spcAft>
            <a:buNone/>
            <a:tabLst/>
          </a:pPr>
          <a:r>
            <a:rPr lang="zh-CN" sz="1800" b="0" i="0" u="none" strike="noStrike" cap="none" baseline="0">
              <a:ln>
                <a:noFill/>
              </a:ln>
              <a:solidFill>
                <a:srgbClr val="000000"/>
              </a:solidFill>
              <a:effectLst/>
              <a:latin typeface="Arial Narrow"/>
              <a:ea typeface="Microsoft YaHei" pitchFamily="34" charset="-122"/>
              <a:cs typeface="Arial"/>
            </a:rPr>
            <a:t>横截面</a:t>
          </a:r>
        </a:p>
        <a:p>
          <a:pPr marL="0" marR="0" indent="0" algn="ctr" defTabSz="914400">
            <a:lnSpc>
              <a:spcPct val="100000"/>
            </a:lnSpc>
            <a:spcBef>
              <a:spcPct val="0"/>
            </a:spcBef>
            <a:spcAft>
              <a:spcPct val="0"/>
            </a:spcAft>
            <a:buNone/>
            <a:tabLst/>
          </a:pPr>
          <a:r>
            <a:rPr lang="zh-CN" sz="1800" b="0" i="0" u="none" strike="noStrike" cap="none" baseline="0">
              <a:ln>
                <a:noFill/>
              </a:ln>
              <a:solidFill>
                <a:srgbClr val="000000"/>
              </a:solidFill>
              <a:effectLst/>
              <a:latin typeface="Arial Narrow"/>
              <a:ea typeface="Microsoft YaHei" pitchFamily="34" charset="-122"/>
              <a:cs typeface="Arial"/>
            </a:rPr>
            <a:t>形状</a:t>
          </a:r>
        </a:p>
      </dgm:t>
    </dgm:pt>
    <dgm:pt modelId="{FD049558-21C0-4CE2-B9D1-3F1B41FEE61C}" type="parTrans" cxnId="{8F1F2AB1-E942-4A07-9C1F-376AC58B5EAD}">
      <dgm:prSet/>
      <dgm:spPr>
        <a:solidFill>
          <a:srgbClr val="000000"/>
        </a:solidFill>
        <a:ln>
          <a:solidFill>
            <a:srgbClr val="000000"/>
          </a:solidFill>
        </a:ln>
      </dgm:spPr>
      <dgm:t>
        <a:bodyPr/>
        <a:lstStyle/>
        <a:p>
          <a:endParaRPr lang="en-US" sz="2400"/>
        </a:p>
      </dgm:t>
    </dgm:pt>
    <dgm:pt modelId="{BC104503-71B1-48F9-B867-0CB395AF98DA}" type="sibTrans" cxnId="{8F1F2AB1-E942-4A07-9C1F-376AC58B5EAD}">
      <dgm:prSet/>
      <dgm:spPr/>
      <dgm:t>
        <a:bodyPr/>
        <a:lstStyle/>
        <a:p>
          <a:endParaRPr lang="en-US" sz="2400"/>
        </a:p>
      </dgm:t>
    </dgm:pt>
    <dgm:pt modelId="{508CDD79-AA02-4040-A597-3CEAD043F6AE}">
      <dgm:prSet custT="1"/>
      <dgm:spPr>
        <a:gradFill rotWithShape="0">
          <a:gsLst>
            <a:gs pos="0">
              <a:srgbClr val="FAB406"/>
            </a:gs>
            <a:gs pos="100000">
              <a:srgbClr val="FA772E"/>
            </a:gs>
          </a:gsLst>
          <a:lin ang="5400000" scaled="0"/>
        </a:gradFill>
      </dgm:spPr>
      <dgm:t>
        <a:bodyPr/>
        <a:lstStyle/>
        <a:p>
          <a:pPr marL="0" marR="0" indent="0" algn="ctr" defTabSz="914400">
            <a:lnSpc>
              <a:spcPct val="100000"/>
            </a:lnSpc>
            <a:spcBef>
              <a:spcPct val="0"/>
            </a:spcBef>
            <a:spcAft>
              <a:spcPct val="0"/>
            </a:spcAft>
            <a:buNone/>
            <a:tabLst/>
          </a:pPr>
          <a:r>
            <a:rPr lang="zh-CN" sz="1800" b="0" i="0" u="none" strike="noStrike" cap="none" baseline="0">
              <a:ln>
                <a:noFill/>
              </a:ln>
              <a:solidFill>
                <a:srgbClr val="000000"/>
              </a:solidFill>
              <a:effectLst/>
              <a:latin typeface="Arial Narrow"/>
              <a:ea typeface="Microsoft YaHei" pitchFamily="34" charset="-122"/>
              <a:cs typeface="Arial"/>
            </a:rPr>
            <a:t>材料</a:t>
          </a:r>
        </a:p>
      </dgm:t>
    </dgm:pt>
    <dgm:pt modelId="{E092A2F6-93FB-44B6-9B81-D2E884D7A38E}" type="parTrans" cxnId="{D9556ED3-275F-406B-9F08-5C3935F20D11}">
      <dgm:prSet/>
      <dgm:spPr>
        <a:solidFill>
          <a:srgbClr val="000000"/>
        </a:solidFill>
        <a:ln>
          <a:solidFill>
            <a:srgbClr val="000000"/>
          </a:solidFill>
        </a:ln>
      </dgm:spPr>
      <dgm:t>
        <a:bodyPr/>
        <a:lstStyle/>
        <a:p>
          <a:endParaRPr lang="en-US" sz="2400"/>
        </a:p>
      </dgm:t>
    </dgm:pt>
    <dgm:pt modelId="{36ACF883-EE89-4653-8379-CADAE0A9E0E4}" type="sibTrans" cxnId="{D9556ED3-275F-406B-9F08-5C3935F20D11}">
      <dgm:prSet/>
      <dgm:spPr/>
      <dgm:t>
        <a:bodyPr/>
        <a:lstStyle/>
        <a:p>
          <a:endParaRPr lang="en-US" sz="2400"/>
        </a:p>
      </dgm:t>
    </dgm:pt>
    <dgm:pt modelId="{8302A5A7-799C-4584-A763-3501394853CF}" type="pres">
      <dgm:prSet presAssocID="{B9B3A20E-89D6-444E-B05A-0A1B9ED53DEC}" presName="hierChild1" presStyleCnt="0">
        <dgm:presLayoutVars>
          <dgm:orgChart val="1"/>
          <dgm:chPref val="1"/>
          <dgm:dir/>
          <dgm:animOne val="branch"/>
          <dgm:animLvl val="lvl"/>
          <dgm:resizeHandles/>
        </dgm:presLayoutVars>
      </dgm:prSet>
      <dgm:spPr/>
    </dgm:pt>
    <dgm:pt modelId="{5B7D6BDB-34D8-4EBD-9D51-676302D99417}" type="pres">
      <dgm:prSet presAssocID="{F83D5A08-F14E-46FD-A503-D7C17AACE701}" presName="hierRoot1" presStyleCnt="0">
        <dgm:presLayoutVars>
          <dgm:hierBranch/>
        </dgm:presLayoutVars>
      </dgm:prSet>
      <dgm:spPr/>
    </dgm:pt>
    <dgm:pt modelId="{F49C116B-23B2-4299-94B0-6BDD0D6E35EF}" type="pres">
      <dgm:prSet presAssocID="{F83D5A08-F14E-46FD-A503-D7C17AACE701}" presName="rootComposite1" presStyleCnt="0"/>
      <dgm:spPr/>
    </dgm:pt>
    <dgm:pt modelId="{2ACC2ED0-5E5E-4513-AD5A-2AF7EB36300F}" type="pres">
      <dgm:prSet presAssocID="{F83D5A08-F14E-46FD-A503-D7C17AACE701}" presName="rootText1" presStyleLbl="node0" presStyleIdx="0" presStyleCnt="1" custScaleX="58283">
        <dgm:presLayoutVars>
          <dgm:chPref val="3"/>
        </dgm:presLayoutVars>
      </dgm:prSet>
      <dgm:spPr>
        <a:prstGeom prst="roundRect">
          <a:avLst/>
        </a:prstGeom>
      </dgm:spPr>
      <dgm:t>
        <a:bodyPr/>
        <a:lstStyle/>
        <a:p>
          <a:endParaRPr lang="en-US"/>
        </a:p>
      </dgm:t>
    </dgm:pt>
    <dgm:pt modelId="{61B5C513-BBAC-43D1-B9F2-202B22E2601F}" type="pres">
      <dgm:prSet presAssocID="{F83D5A08-F14E-46FD-A503-D7C17AACE701}" presName="rootConnector1" presStyleLbl="node1" presStyleIdx="0" presStyleCnt="0"/>
      <dgm:spPr/>
      <dgm:t>
        <a:bodyPr/>
        <a:lstStyle/>
        <a:p>
          <a:endParaRPr lang="en-US"/>
        </a:p>
      </dgm:t>
    </dgm:pt>
    <dgm:pt modelId="{86DD6A09-A04C-4CB3-AD13-87F8080B7964}" type="pres">
      <dgm:prSet presAssocID="{F83D5A08-F14E-46FD-A503-D7C17AACE701}" presName="hierChild2" presStyleCnt="0"/>
      <dgm:spPr/>
    </dgm:pt>
    <dgm:pt modelId="{AD16F199-50F1-43C9-A43E-E3B0EE0AA125}" type="pres">
      <dgm:prSet presAssocID="{FD049558-21C0-4CE2-B9D1-3F1B41FEE61C}" presName="Name35" presStyleLbl="parChTrans1D2" presStyleIdx="0" presStyleCnt="2"/>
      <dgm:spPr/>
      <dgm:t>
        <a:bodyPr/>
        <a:lstStyle/>
        <a:p>
          <a:endParaRPr lang="en-US"/>
        </a:p>
      </dgm:t>
    </dgm:pt>
    <dgm:pt modelId="{E732548C-EB5A-4F0B-9619-9B80C62018BA}" type="pres">
      <dgm:prSet presAssocID="{59A68AFB-3AF0-4258-92C4-1864A559A31E}" presName="hierRoot2" presStyleCnt="0">
        <dgm:presLayoutVars>
          <dgm:hierBranch/>
        </dgm:presLayoutVars>
      </dgm:prSet>
      <dgm:spPr/>
    </dgm:pt>
    <dgm:pt modelId="{5B072B49-AA81-4D70-AC48-E9CF3E479551}" type="pres">
      <dgm:prSet presAssocID="{59A68AFB-3AF0-4258-92C4-1864A559A31E}" presName="rootComposite" presStyleCnt="0"/>
      <dgm:spPr/>
    </dgm:pt>
    <dgm:pt modelId="{22368916-25D8-439F-807B-36C4A84F80C1}" type="pres">
      <dgm:prSet presAssocID="{59A68AFB-3AF0-4258-92C4-1864A559A31E}" presName="rootText" presStyleLbl="node2" presStyleIdx="0" presStyleCnt="2" custScaleX="69196">
        <dgm:presLayoutVars>
          <dgm:chPref val="3"/>
        </dgm:presLayoutVars>
      </dgm:prSet>
      <dgm:spPr>
        <a:prstGeom prst="roundRect">
          <a:avLst/>
        </a:prstGeom>
      </dgm:spPr>
      <dgm:t>
        <a:bodyPr/>
        <a:lstStyle/>
        <a:p>
          <a:endParaRPr lang="en-US"/>
        </a:p>
      </dgm:t>
    </dgm:pt>
    <dgm:pt modelId="{176AA08F-9852-4124-8F8F-DC445FA7AD1F}" type="pres">
      <dgm:prSet presAssocID="{59A68AFB-3AF0-4258-92C4-1864A559A31E}" presName="rootConnector" presStyleLbl="node2" presStyleIdx="0" presStyleCnt="2"/>
      <dgm:spPr/>
      <dgm:t>
        <a:bodyPr/>
        <a:lstStyle/>
        <a:p>
          <a:endParaRPr lang="en-US"/>
        </a:p>
      </dgm:t>
    </dgm:pt>
    <dgm:pt modelId="{9DB024F7-F540-4270-9AFB-41DD49B5DF61}" type="pres">
      <dgm:prSet presAssocID="{59A68AFB-3AF0-4258-92C4-1864A559A31E}" presName="hierChild4" presStyleCnt="0"/>
      <dgm:spPr/>
    </dgm:pt>
    <dgm:pt modelId="{F6606977-5D8E-49C4-90DD-2162FFD6FCC4}" type="pres">
      <dgm:prSet presAssocID="{59A68AFB-3AF0-4258-92C4-1864A559A31E}" presName="hierChild5" presStyleCnt="0"/>
      <dgm:spPr/>
    </dgm:pt>
    <dgm:pt modelId="{5D3D846A-534D-42D7-8388-FCC499E001DE}" type="pres">
      <dgm:prSet presAssocID="{E092A2F6-93FB-44B6-9B81-D2E884D7A38E}" presName="Name35" presStyleLbl="parChTrans1D2" presStyleIdx="1" presStyleCnt="2"/>
      <dgm:spPr/>
      <dgm:t>
        <a:bodyPr/>
        <a:lstStyle/>
        <a:p>
          <a:endParaRPr lang="en-US"/>
        </a:p>
      </dgm:t>
    </dgm:pt>
    <dgm:pt modelId="{3D21DEDA-9D5D-4D16-BB39-5A547E8776A7}" type="pres">
      <dgm:prSet presAssocID="{508CDD79-AA02-4040-A597-3CEAD043F6AE}" presName="hierRoot2" presStyleCnt="0">
        <dgm:presLayoutVars>
          <dgm:hierBranch/>
        </dgm:presLayoutVars>
      </dgm:prSet>
      <dgm:spPr/>
    </dgm:pt>
    <dgm:pt modelId="{A40084B1-1B22-48A5-B348-7F70255E5BA6}" type="pres">
      <dgm:prSet presAssocID="{508CDD79-AA02-4040-A597-3CEAD043F6AE}" presName="rootComposite" presStyleCnt="0"/>
      <dgm:spPr/>
    </dgm:pt>
    <dgm:pt modelId="{753A784C-BF08-4577-BCD9-546ECE2DDACB}" type="pres">
      <dgm:prSet presAssocID="{508CDD79-AA02-4040-A597-3CEAD043F6AE}" presName="rootText" presStyleLbl="node2" presStyleIdx="1" presStyleCnt="2" custScaleX="61340">
        <dgm:presLayoutVars>
          <dgm:chPref val="3"/>
        </dgm:presLayoutVars>
      </dgm:prSet>
      <dgm:spPr>
        <a:prstGeom prst="roundRect">
          <a:avLst/>
        </a:prstGeom>
      </dgm:spPr>
      <dgm:t>
        <a:bodyPr/>
        <a:lstStyle/>
        <a:p>
          <a:endParaRPr lang="en-US"/>
        </a:p>
      </dgm:t>
    </dgm:pt>
    <dgm:pt modelId="{751E0D58-71A4-4FAD-A8D4-DCD598329670}" type="pres">
      <dgm:prSet presAssocID="{508CDD79-AA02-4040-A597-3CEAD043F6AE}" presName="rootConnector" presStyleLbl="node2" presStyleIdx="1" presStyleCnt="2"/>
      <dgm:spPr/>
      <dgm:t>
        <a:bodyPr/>
        <a:lstStyle/>
        <a:p>
          <a:endParaRPr lang="en-US"/>
        </a:p>
      </dgm:t>
    </dgm:pt>
    <dgm:pt modelId="{AB54CE95-09AA-47DC-8E57-3FFC49C1887A}" type="pres">
      <dgm:prSet presAssocID="{508CDD79-AA02-4040-A597-3CEAD043F6AE}" presName="hierChild4" presStyleCnt="0"/>
      <dgm:spPr/>
    </dgm:pt>
    <dgm:pt modelId="{496B081E-C635-42F0-83E8-279DC740CC31}" type="pres">
      <dgm:prSet presAssocID="{508CDD79-AA02-4040-A597-3CEAD043F6AE}" presName="hierChild5" presStyleCnt="0"/>
      <dgm:spPr/>
    </dgm:pt>
    <dgm:pt modelId="{36377B88-4D1B-480A-9669-A8CCE2130DA4}" type="pres">
      <dgm:prSet presAssocID="{F83D5A08-F14E-46FD-A503-D7C17AACE701}" presName="hierChild3" presStyleCnt="0"/>
      <dgm:spPr/>
    </dgm:pt>
  </dgm:ptLst>
  <dgm:cxnLst>
    <dgm:cxn modelId="{63D79BCB-23ED-4578-A48E-0F39DB121046}" type="presOf" srcId="{59A68AFB-3AF0-4258-92C4-1864A559A31E}" destId="{176AA08F-9852-4124-8F8F-DC445FA7AD1F}" srcOrd="1" destOrd="0" presId="urn:microsoft.com/office/officeart/2005/8/layout/orgChart1"/>
    <dgm:cxn modelId="{837BDB0C-7136-44F3-9F95-D64A5E3BBABE}" type="presOf" srcId="{59A68AFB-3AF0-4258-92C4-1864A559A31E}" destId="{22368916-25D8-439F-807B-36C4A84F80C1}" srcOrd="0" destOrd="0" presId="urn:microsoft.com/office/officeart/2005/8/layout/orgChart1"/>
    <dgm:cxn modelId="{D9556ED3-275F-406B-9F08-5C3935F20D11}" srcId="{F83D5A08-F14E-46FD-A503-D7C17AACE701}" destId="{508CDD79-AA02-4040-A597-3CEAD043F6AE}" srcOrd="1" destOrd="0" parTransId="{E092A2F6-93FB-44B6-9B81-D2E884D7A38E}" sibTransId="{36ACF883-EE89-4653-8379-CADAE0A9E0E4}"/>
    <dgm:cxn modelId="{ABD88CF2-703C-4AA9-B77E-D3298019FD3B}" type="presOf" srcId="{508CDD79-AA02-4040-A597-3CEAD043F6AE}" destId="{751E0D58-71A4-4FAD-A8D4-DCD598329670}" srcOrd="1" destOrd="0" presId="urn:microsoft.com/office/officeart/2005/8/layout/orgChart1"/>
    <dgm:cxn modelId="{8F1F2AB1-E942-4A07-9C1F-376AC58B5EAD}" srcId="{F83D5A08-F14E-46FD-A503-D7C17AACE701}" destId="{59A68AFB-3AF0-4258-92C4-1864A559A31E}" srcOrd="0" destOrd="0" parTransId="{FD049558-21C0-4CE2-B9D1-3F1B41FEE61C}" sibTransId="{BC104503-71B1-48F9-B867-0CB395AF98DA}"/>
    <dgm:cxn modelId="{4FAC00DD-C7A9-485A-ABEF-F16ECB7A0139}" type="presOf" srcId="{B9B3A20E-89D6-444E-B05A-0A1B9ED53DEC}" destId="{8302A5A7-799C-4584-A763-3501394853CF}" srcOrd="0" destOrd="0" presId="urn:microsoft.com/office/officeart/2005/8/layout/orgChart1"/>
    <dgm:cxn modelId="{4C9EC5DC-6F29-4B3F-A776-2032C57C3011}" type="presOf" srcId="{508CDD79-AA02-4040-A597-3CEAD043F6AE}" destId="{753A784C-BF08-4577-BCD9-546ECE2DDACB}" srcOrd="0" destOrd="0" presId="urn:microsoft.com/office/officeart/2005/8/layout/orgChart1"/>
    <dgm:cxn modelId="{81DA65D4-2EAF-45F0-B840-AE84D264B80A}" srcId="{B9B3A20E-89D6-444E-B05A-0A1B9ED53DEC}" destId="{F83D5A08-F14E-46FD-A503-D7C17AACE701}" srcOrd="0" destOrd="0" parTransId="{F0592258-D04E-405D-8C95-235DAAE568AE}" sibTransId="{43AC13AC-E823-4A3E-8B32-8DD6933AAF36}"/>
    <dgm:cxn modelId="{B2D7752F-C179-4444-B150-86BED39CB5C8}" type="presOf" srcId="{F83D5A08-F14E-46FD-A503-D7C17AACE701}" destId="{2ACC2ED0-5E5E-4513-AD5A-2AF7EB36300F}" srcOrd="0" destOrd="0" presId="urn:microsoft.com/office/officeart/2005/8/layout/orgChart1"/>
    <dgm:cxn modelId="{21A15FBC-DB0E-47EC-9B08-5FD27C75C186}" type="presOf" srcId="{E092A2F6-93FB-44B6-9B81-D2E884D7A38E}" destId="{5D3D846A-534D-42D7-8388-FCC499E001DE}" srcOrd="0" destOrd="0" presId="urn:microsoft.com/office/officeart/2005/8/layout/orgChart1"/>
    <dgm:cxn modelId="{A42BE860-7EE4-44D6-B556-75A1302BFED2}" type="presOf" srcId="{F83D5A08-F14E-46FD-A503-D7C17AACE701}" destId="{61B5C513-BBAC-43D1-B9F2-202B22E2601F}" srcOrd="1" destOrd="0" presId="urn:microsoft.com/office/officeart/2005/8/layout/orgChart1"/>
    <dgm:cxn modelId="{303F3C7A-911A-4631-966B-A820273DF902}" type="presOf" srcId="{FD049558-21C0-4CE2-B9D1-3F1B41FEE61C}" destId="{AD16F199-50F1-43C9-A43E-E3B0EE0AA125}" srcOrd="0" destOrd="0" presId="urn:microsoft.com/office/officeart/2005/8/layout/orgChart1"/>
    <dgm:cxn modelId="{C5F47EC7-892B-4AC5-8CAA-D1446990F89D}" type="presParOf" srcId="{8302A5A7-799C-4584-A763-3501394853CF}" destId="{5B7D6BDB-34D8-4EBD-9D51-676302D99417}" srcOrd="0" destOrd="0" presId="urn:microsoft.com/office/officeart/2005/8/layout/orgChart1"/>
    <dgm:cxn modelId="{01669219-B9A6-44BC-84EB-4D0137E1C15A}" type="presParOf" srcId="{5B7D6BDB-34D8-4EBD-9D51-676302D99417}" destId="{F49C116B-23B2-4299-94B0-6BDD0D6E35EF}" srcOrd="0" destOrd="0" presId="urn:microsoft.com/office/officeart/2005/8/layout/orgChart1"/>
    <dgm:cxn modelId="{31DAFDC1-BDCC-4CDA-A6F8-8DFFD4A9A97B}" type="presParOf" srcId="{F49C116B-23B2-4299-94B0-6BDD0D6E35EF}" destId="{2ACC2ED0-5E5E-4513-AD5A-2AF7EB36300F}" srcOrd="0" destOrd="0" presId="urn:microsoft.com/office/officeart/2005/8/layout/orgChart1"/>
    <dgm:cxn modelId="{AD198EAA-9797-4D9C-837F-1C92120E0360}" type="presParOf" srcId="{F49C116B-23B2-4299-94B0-6BDD0D6E35EF}" destId="{61B5C513-BBAC-43D1-B9F2-202B22E2601F}" srcOrd="1" destOrd="0" presId="urn:microsoft.com/office/officeart/2005/8/layout/orgChart1"/>
    <dgm:cxn modelId="{456C255A-1AEB-4EA3-8537-F4168158E39E}" type="presParOf" srcId="{5B7D6BDB-34D8-4EBD-9D51-676302D99417}" destId="{86DD6A09-A04C-4CB3-AD13-87F8080B7964}" srcOrd="1" destOrd="0" presId="urn:microsoft.com/office/officeart/2005/8/layout/orgChart1"/>
    <dgm:cxn modelId="{E21B62FA-8855-4821-B7B1-1E70591A359C}" type="presParOf" srcId="{86DD6A09-A04C-4CB3-AD13-87F8080B7964}" destId="{AD16F199-50F1-43C9-A43E-E3B0EE0AA125}" srcOrd="0" destOrd="0" presId="urn:microsoft.com/office/officeart/2005/8/layout/orgChart1"/>
    <dgm:cxn modelId="{9F1D6DD9-1005-43EF-A9AD-B13C215B4FCD}" type="presParOf" srcId="{86DD6A09-A04C-4CB3-AD13-87F8080B7964}" destId="{E732548C-EB5A-4F0B-9619-9B80C62018BA}" srcOrd="1" destOrd="0" presId="urn:microsoft.com/office/officeart/2005/8/layout/orgChart1"/>
    <dgm:cxn modelId="{09B236A3-0EAF-402E-AD95-4FA9FA314A69}" type="presParOf" srcId="{E732548C-EB5A-4F0B-9619-9B80C62018BA}" destId="{5B072B49-AA81-4D70-AC48-E9CF3E479551}" srcOrd="0" destOrd="0" presId="urn:microsoft.com/office/officeart/2005/8/layout/orgChart1"/>
    <dgm:cxn modelId="{D03DAC8C-DD51-494F-99A2-70D36A39A10E}" type="presParOf" srcId="{5B072B49-AA81-4D70-AC48-E9CF3E479551}" destId="{22368916-25D8-439F-807B-36C4A84F80C1}" srcOrd="0" destOrd="0" presId="urn:microsoft.com/office/officeart/2005/8/layout/orgChart1"/>
    <dgm:cxn modelId="{09B2D45E-1F81-41F8-985F-E5F0A5F25250}" type="presParOf" srcId="{5B072B49-AA81-4D70-AC48-E9CF3E479551}" destId="{176AA08F-9852-4124-8F8F-DC445FA7AD1F}" srcOrd="1" destOrd="0" presId="urn:microsoft.com/office/officeart/2005/8/layout/orgChart1"/>
    <dgm:cxn modelId="{2EDF1078-7B77-433B-AE1A-01E18B033F78}" type="presParOf" srcId="{E732548C-EB5A-4F0B-9619-9B80C62018BA}" destId="{9DB024F7-F540-4270-9AFB-41DD49B5DF61}" srcOrd="1" destOrd="0" presId="urn:microsoft.com/office/officeart/2005/8/layout/orgChart1"/>
    <dgm:cxn modelId="{17ADDED6-8FDD-49E7-9AB3-9CF55731A09E}" type="presParOf" srcId="{E732548C-EB5A-4F0B-9619-9B80C62018BA}" destId="{F6606977-5D8E-49C4-90DD-2162FFD6FCC4}" srcOrd="2" destOrd="0" presId="urn:microsoft.com/office/officeart/2005/8/layout/orgChart1"/>
    <dgm:cxn modelId="{3483092B-1EB0-45A1-91E5-938BD43C4DE3}" type="presParOf" srcId="{86DD6A09-A04C-4CB3-AD13-87F8080B7964}" destId="{5D3D846A-534D-42D7-8388-FCC499E001DE}" srcOrd="2" destOrd="0" presId="urn:microsoft.com/office/officeart/2005/8/layout/orgChart1"/>
    <dgm:cxn modelId="{2AAF60D0-CD93-41C2-B53E-47A205C17B29}" type="presParOf" srcId="{86DD6A09-A04C-4CB3-AD13-87F8080B7964}" destId="{3D21DEDA-9D5D-4D16-BB39-5A547E8776A7}" srcOrd="3" destOrd="0" presId="urn:microsoft.com/office/officeart/2005/8/layout/orgChart1"/>
    <dgm:cxn modelId="{BCF9143A-5EAC-4406-A49F-E801B7CE0B26}" type="presParOf" srcId="{3D21DEDA-9D5D-4D16-BB39-5A547E8776A7}" destId="{A40084B1-1B22-48A5-B348-7F70255E5BA6}" srcOrd="0" destOrd="0" presId="urn:microsoft.com/office/officeart/2005/8/layout/orgChart1"/>
    <dgm:cxn modelId="{7B97C6A1-4DC6-4DBA-8D76-4CDDCE0907C7}" type="presParOf" srcId="{A40084B1-1B22-48A5-B348-7F70255E5BA6}" destId="{753A784C-BF08-4577-BCD9-546ECE2DDACB}" srcOrd="0" destOrd="0" presId="urn:microsoft.com/office/officeart/2005/8/layout/orgChart1"/>
    <dgm:cxn modelId="{E1748E38-EEA4-4E12-BF45-24DB04621861}" type="presParOf" srcId="{A40084B1-1B22-48A5-B348-7F70255E5BA6}" destId="{751E0D58-71A4-4FAD-A8D4-DCD598329670}" srcOrd="1" destOrd="0" presId="urn:microsoft.com/office/officeart/2005/8/layout/orgChart1"/>
    <dgm:cxn modelId="{D4730162-8744-428C-8669-B13519311102}" type="presParOf" srcId="{3D21DEDA-9D5D-4D16-BB39-5A547E8776A7}" destId="{AB54CE95-09AA-47DC-8E57-3FFC49C1887A}" srcOrd="1" destOrd="0" presId="urn:microsoft.com/office/officeart/2005/8/layout/orgChart1"/>
    <dgm:cxn modelId="{8BA8CE1D-5830-4A5E-9025-D83512563CF0}" type="presParOf" srcId="{3D21DEDA-9D5D-4D16-BB39-5A547E8776A7}" destId="{496B081E-C635-42F0-83E8-279DC740CC31}" srcOrd="2" destOrd="0" presId="urn:microsoft.com/office/officeart/2005/8/layout/orgChart1"/>
    <dgm:cxn modelId="{8CFEB4C9-00D1-4095-8616-348823D69FD7}" type="presParOf" srcId="{5B7D6BDB-34D8-4EBD-9D51-676302D99417}" destId="{36377B88-4D1B-480A-9669-A8CCE2130DA4}"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C7F3AED-2534-4F42-B1EA-507438FA5F8F}" type="doc">
      <dgm:prSet loTypeId="urn:microsoft.com/office/officeart/2005/8/layout/orgChart1" loCatId="hierarchy" qsTypeId="urn:microsoft.com/office/officeart/2005/8/quickstyle/simple1" qsCatId="simple" csTypeId="urn:microsoft.com/office/officeart/2005/8/colors/accent1_2" csCatId="accent1" phldr="1"/>
      <dgm:spPr/>
    </dgm:pt>
    <dgm:pt modelId="{8DDB6148-DAB3-41E8-8368-0223CDC3E60D}">
      <dgm:prSet custT="1"/>
      <dgm:spPr>
        <a:solidFill>
          <a:schemeClr val="tx1"/>
        </a:solidFill>
      </dgm:spPr>
      <dgm:t>
        <a:bodyPr/>
        <a:lstStyle/>
        <a:p>
          <a:pPr marL="0" marR="0" indent="0" algn="ctr" defTabSz="914400">
            <a:lnSpc>
              <a:spcPct val="100000"/>
            </a:lnSpc>
            <a:spcBef>
              <a:spcPct val="0"/>
            </a:spcBef>
            <a:spcAft>
              <a:spcPct val="0"/>
            </a:spcAft>
            <a:buNone/>
            <a:tabLst/>
          </a:pPr>
          <a:r>
            <a:rPr lang="zh-CN" sz="1600" b="0" i="0" u="none" strike="noStrike" cap="none" baseline="0" smtClean="0">
              <a:ln>
                <a:noFill/>
              </a:ln>
              <a:solidFill>
                <a:srgbClr val="FFFFFF"/>
              </a:solidFill>
              <a:effectLst/>
              <a:latin typeface="Arial Narrow"/>
              <a:ea typeface="Microsoft YaHei" pitchFamily="34" charset="-122"/>
              <a:cs typeface="Arial"/>
            </a:rPr>
            <a:t>模型</a:t>
          </a:r>
          <a:endParaRPr lang="zh-CN" sz="1600" b="0" i="0" u="none" strike="noStrike" cap="none" baseline="0">
            <a:ln>
              <a:noFill/>
            </a:ln>
            <a:solidFill>
              <a:srgbClr val="FFFFFF"/>
            </a:solidFill>
            <a:effectLst/>
            <a:latin typeface="Arial Narrow"/>
            <a:ea typeface="Microsoft YaHei" pitchFamily="34" charset="-122"/>
            <a:cs typeface="Arial"/>
          </a:endParaRPr>
        </a:p>
      </dgm:t>
    </dgm:pt>
    <dgm:pt modelId="{234200E0-2075-445B-AA29-57E5D890CDD3}" type="parTrans" cxnId="{3EF6794D-7BD3-4A2E-B913-5F620D9B2D36}">
      <dgm:prSet/>
      <dgm:spPr/>
      <dgm:t>
        <a:bodyPr/>
        <a:lstStyle/>
        <a:p>
          <a:endParaRPr lang="en-US" sz="1600">
            <a:latin typeface="Arial Narrow" pitchFamily="34" charset="0"/>
          </a:endParaRPr>
        </a:p>
      </dgm:t>
    </dgm:pt>
    <dgm:pt modelId="{207A1F4F-AA57-47D1-99B3-292E4D3F6ED0}" type="sibTrans" cxnId="{3EF6794D-7BD3-4A2E-B913-5F620D9B2D36}">
      <dgm:prSet/>
      <dgm:spPr/>
      <dgm:t>
        <a:bodyPr/>
        <a:lstStyle/>
        <a:p>
          <a:endParaRPr lang="en-US" sz="1600">
            <a:latin typeface="Arial Narrow" pitchFamily="34" charset="0"/>
          </a:endParaRPr>
        </a:p>
      </dgm:t>
    </dgm:pt>
    <dgm:pt modelId="{DF5C2737-F90F-4A72-81AE-4958E2F82436}">
      <dgm:prSet custT="1"/>
      <dgm:spPr>
        <a:solidFill>
          <a:schemeClr val="tx1"/>
        </a:solidFill>
      </dgm:spPr>
      <dgm:t>
        <a:bodyPr/>
        <a:lstStyle/>
        <a:p>
          <a:pPr marL="0" marR="0" indent="0" algn="ctr" defTabSz="914400">
            <a:lnSpc>
              <a:spcPct val="100000"/>
            </a:lnSpc>
            <a:spcBef>
              <a:spcPct val="0"/>
            </a:spcBef>
            <a:spcAft>
              <a:spcPct val="0"/>
            </a:spcAft>
            <a:buNone/>
            <a:tabLst/>
          </a:pPr>
          <a:r>
            <a:rPr lang="zh-CN" sz="1600" b="0" i="0" u="none" strike="noStrike" cap="none" baseline="0" smtClean="0">
              <a:ln>
                <a:noFill/>
              </a:ln>
              <a:solidFill>
                <a:srgbClr val="FFFFFF"/>
              </a:solidFill>
              <a:effectLst/>
              <a:latin typeface="Arial Narrow"/>
              <a:ea typeface="Microsoft YaHei" pitchFamily="34" charset="-122"/>
              <a:cs typeface="Arial"/>
            </a:rPr>
            <a:t>预处理</a:t>
          </a:r>
          <a:endParaRPr lang="zh-CN" sz="1600" b="0" i="0" u="none" strike="noStrike" cap="none" baseline="0">
            <a:ln>
              <a:noFill/>
            </a:ln>
            <a:solidFill>
              <a:srgbClr val="FFFFFF"/>
            </a:solidFill>
            <a:effectLst/>
            <a:latin typeface="Arial Narrow"/>
            <a:ea typeface="Microsoft YaHei" pitchFamily="34" charset="-122"/>
            <a:cs typeface="Arial"/>
          </a:endParaRPr>
        </a:p>
      </dgm:t>
    </dgm:pt>
    <dgm:pt modelId="{AF437589-CC1C-4E9A-9188-3B9E34B8FD3C}" type="parTrans" cxnId="{89F3500D-838F-41AF-8CBC-635FEEE5FD8D}">
      <dgm:prSet/>
      <dgm:spPr>
        <a:ln>
          <a:solidFill>
            <a:srgbClr val="5B7F95"/>
          </a:solidFill>
        </a:ln>
      </dgm:spPr>
      <dgm:t>
        <a:bodyPr/>
        <a:lstStyle/>
        <a:p>
          <a:endParaRPr lang="en-US" sz="1600">
            <a:latin typeface="Arial Narrow" pitchFamily="34" charset="0"/>
          </a:endParaRPr>
        </a:p>
      </dgm:t>
    </dgm:pt>
    <dgm:pt modelId="{849C7B87-D8F6-4260-ADC0-96DA0732CDE5}" type="sibTrans" cxnId="{89F3500D-838F-41AF-8CBC-635FEEE5FD8D}">
      <dgm:prSet/>
      <dgm:spPr/>
      <dgm:t>
        <a:bodyPr/>
        <a:lstStyle/>
        <a:p>
          <a:endParaRPr lang="en-US" sz="1600">
            <a:latin typeface="Arial Narrow" pitchFamily="34" charset="0"/>
          </a:endParaRPr>
        </a:p>
      </dgm:t>
    </dgm:pt>
    <dgm:pt modelId="{E324647D-5575-4BC7-B6D8-BD9FBC48D8A1}">
      <dgm:prSet custT="1"/>
      <dgm:spPr>
        <a:solidFill>
          <a:schemeClr val="tx1"/>
        </a:solidFill>
      </dgm:spPr>
      <dgm:t>
        <a:bodyPr/>
        <a:lstStyle/>
        <a:p>
          <a:pPr marL="0" marR="0" indent="0" algn="ctr" defTabSz="914400">
            <a:lnSpc>
              <a:spcPct val="100000"/>
            </a:lnSpc>
            <a:spcBef>
              <a:spcPct val="0"/>
            </a:spcBef>
            <a:spcAft>
              <a:spcPct val="0"/>
            </a:spcAft>
            <a:buNone/>
            <a:tabLst/>
          </a:pPr>
          <a:r>
            <a:rPr lang="zh-CN" sz="1600" b="0" i="0" u="none" strike="noStrike" cap="none" baseline="0" smtClean="0">
              <a:ln>
                <a:noFill/>
              </a:ln>
              <a:solidFill>
                <a:srgbClr val="FFFFFF"/>
              </a:solidFill>
              <a:effectLst/>
              <a:latin typeface="Arial Narrow"/>
              <a:ea typeface="Microsoft YaHei" pitchFamily="34" charset="-122"/>
              <a:cs typeface="Arial"/>
            </a:rPr>
            <a:t>分析</a:t>
          </a:r>
          <a:endParaRPr lang="zh-CN" sz="1600" b="0" i="0" u="none" strike="noStrike" cap="none" baseline="0">
            <a:ln>
              <a:noFill/>
            </a:ln>
            <a:solidFill>
              <a:srgbClr val="FFFFFF"/>
            </a:solidFill>
            <a:effectLst/>
            <a:latin typeface="Arial Narrow"/>
            <a:ea typeface="Microsoft YaHei" pitchFamily="34" charset="-122"/>
            <a:cs typeface="Arial"/>
          </a:endParaRPr>
        </a:p>
      </dgm:t>
    </dgm:pt>
    <dgm:pt modelId="{D0046DBD-9055-478D-898B-235DB3CBD278}" type="parTrans" cxnId="{489F3155-1367-48FB-82C2-24DDA56B4CC7}">
      <dgm:prSet/>
      <dgm:spPr>
        <a:ln>
          <a:solidFill>
            <a:srgbClr val="5B7F95"/>
          </a:solidFill>
        </a:ln>
      </dgm:spPr>
      <dgm:t>
        <a:bodyPr/>
        <a:lstStyle/>
        <a:p>
          <a:endParaRPr lang="en-US" sz="1600">
            <a:latin typeface="Arial Narrow" pitchFamily="34" charset="0"/>
          </a:endParaRPr>
        </a:p>
      </dgm:t>
    </dgm:pt>
    <dgm:pt modelId="{0EB45073-5467-4D1D-90FF-9A55B8890F15}" type="sibTrans" cxnId="{489F3155-1367-48FB-82C2-24DDA56B4CC7}">
      <dgm:prSet/>
      <dgm:spPr/>
      <dgm:t>
        <a:bodyPr/>
        <a:lstStyle/>
        <a:p>
          <a:endParaRPr lang="en-US" sz="1600">
            <a:latin typeface="Arial Narrow" pitchFamily="34" charset="0"/>
          </a:endParaRPr>
        </a:p>
      </dgm:t>
    </dgm:pt>
    <dgm:pt modelId="{6E841DE6-6C12-4C35-8269-77EFEF4A2646}">
      <dgm:prSet custT="1"/>
      <dgm:spPr>
        <a:solidFill>
          <a:schemeClr val="tx1"/>
        </a:solidFill>
      </dgm:spPr>
      <dgm:t>
        <a:bodyPr/>
        <a:lstStyle/>
        <a:p>
          <a:pPr marL="0" marR="0" indent="0" algn="ctr" defTabSz="914400">
            <a:lnSpc>
              <a:spcPct val="100000"/>
            </a:lnSpc>
            <a:spcBef>
              <a:spcPct val="0"/>
            </a:spcBef>
            <a:spcAft>
              <a:spcPct val="0"/>
            </a:spcAft>
            <a:buNone/>
            <a:tabLst/>
          </a:pPr>
          <a:r>
            <a:rPr lang="zh-CN" sz="1600" b="0" i="0" u="none" strike="noStrike" cap="none" baseline="0" smtClean="0">
              <a:ln>
                <a:noFill/>
              </a:ln>
              <a:solidFill>
                <a:srgbClr val="FFFFFF"/>
              </a:solidFill>
              <a:effectLst/>
              <a:latin typeface="Arial Narrow"/>
              <a:ea typeface="Microsoft YaHei" pitchFamily="34" charset="-122"/>
              <a:cs typeface="Arial"/>
            </a:rPr>
            <a:t>后处理</a:t>
          </a:r>
          <a:endParaRPr lang="zh-CN" sz="1600" b="0" i="0" u="none" strike="noStrike" cap="none" baseline="0">
            <a:ln>
              <a:noFill/>
            </a:ln>
            <a:solidFill>
              <a:srgbClr val="FFFFFF"/>
            </a:solidFill>
            <a:effectLst/>
            <a:latin typeface="Arial Narrow"/>
            <a:ea typeface="Microsoft YaHei" pitchFamily="34" charset="-122"/>
            <a:cs typeface="Arial"/>
          </a:endParaRPr>
        </a:p>
      </dgm:t>
    </dgm:pt>
    <dgm:pt modelId="{2DB0E26D-A381-4433-B0C0-ED09B502B02C}" type="parTrans" cxnId="{AEAB58BB-6DFE-423D-8611-0B2C0F65300C}">
      <dgm:prSet/>
      <dgm:spPr>
        <a:ln>
          <a:solidFill>
            <a:srgbClr val="5B7F95"/>
          </a:solidFill>
        </a:ln>
      </dgm:spPr>
      <dgm:t>
        <a:bodyPr/>
        <a:lstStyle/>
        <a:p>
          <a:endParaRPr lang="en-US" sz="1600">
            <a:latin typeface="Arial Narrow" pitchFamily="34" charset="0"/>
          </a:endParaRPr>
        </a:p>
      </dgm:t>
    </dgm:pt>
    <dgm:pt modelId="{5EA4A4E8-60F6-4C8E-81B9-10DAA829DA97}" type="sibTrans" cxnId="{AEAB58BB-6DFE-423D-8611-0B2C0F65300C}">
      <dgm:prSet/>
      <dgm:spPr/>
      <dgm:t>
        <a:bodyPr/>
        <a:lstStyle/>
        <a:p>
          <a:endParaRPr lang="en-US" sz="1600">
            <a:latin typeface="Arial Narrow" pitchFamily="34" charset="0"/>
          </a:endParaRPr>
        </a:p>
      </dgm:t>
    </dgm:pt>
    <dgm:pt modelId="{29265BC6-1EF6-4CC4-AB66-D06E8C34A965}" type="pres">
      <dgm:prSet presAssocID="{DC7F3AED-2534-4F42-B1EA-507438FA5F8F}" presName="hierChild1" presStyleCnt="0">
        <dgm:presLayoutVars>
          <dgm:orgChart val="1"/>
          <dgm:chPref val="1"/>
          <dgm:dir/>
          <dgm:animOne val="branch"/>
          <dgm:animLvl val="lvl"/>
          <dgm:resizeHandles/>
        </dgm:presLayoutVars>
      </dgm:prSet>
      <dgm:spPr/>
    </dgm:pt>
    <dgm:pt modelId="{94A5EC5D-A885-48B9-9AE9-A7EE259CC2D3}" type="pres">
      <dgm:prSet presAssocID="{8DDB6148-DAB3-41E8-8368-0223CDC3E60D}" presName="hierRoot1" presStyleCnt="0">
        <dgm:presLayoutVars>
          <dgm:hierBranch/>
        </dgm:presLayoutVars>
      </dgm:prSet>
      <dgm:spPr/>
    </dgm:pt>
    <dgm:pt modelId="{1C192A26-8A9F-4429-BA7A-E1C76D1AB645}" type="pres">
      <dgm:prSet presAssocID="{8DDB6148-DAB3-41E8-8368-0223CDC3E60D}" presName="rootComposite1" presStyleCnt="0"/>
      <dgm:spPr/>
    </dgm:pt>
    <dgm:pt modelId="{4381784F-C52E-44E8-A32C-23C7C95C3F05}" type="pres">
      <dgm:prSet presAssocID="{8DDB6148-DAB3-41E8-8368-0223CDC3E60D}" presName="rootText1" presStyleLbl="node0" presStyleIdx="0" presStyleCnt="1">
        <dgm:presLayoutVars>
          <dgm:chPref val="3"/>
        </dgm:presLayoutVars>
      </dgm:prSet>
      <dgm:spPr>
        <a:prstGeom prst="roundRect">
          <a:avLst/>
        </a:prstGeom>
      </dgm:spPr>
      <dgm:t>
        <a:bodyPr/>
        <a:lstStyle/>
        <a:p>
          <a:endParaRPr lang="en-US"/>
        </a:p>
      </dgm:t>
    </dgm:pt>
    <dgm:pt modelId="{1F82FEC6-01F7-4EFA-8CF8-0171D0571B62}" type="pres">
      <dgm:prSet presAssocID="{8DDB6148-DAB3-41E8-8368-0223CDC3E60D}" presName="rootConnector1" presStyleLbl="node1" presStyleIdx="0" presStyleCnt="0"/>
      <dgm:spPr/>
      <dgm:t>
        <a:bodyPr/>
        <a:lstStyle/>
        <a:p>
          <a:endParaRPr lang="en-US"/>
        </a:p>
      </dgm:t>
    </dgm:pt>
    <dgm:pt modelId="{4294A1C9-99C3-4626-9289-1ABC008F61C0}" type="pres">
      <dgm:prSet presAssocID="{8DDB6148-DAB3-41E8-8368-0223CDC3E60D}" presName="hierChild2" presStyleCnt="0"/>
      <dgm:spPr/>
    </dgm:pt>
    <dgm:pt modelId="{896D1883-8A23-474C-9A15-10FF33F9ACA1}" type="pres">
      <dgm:prSet presAssocID="{AF437589-CC1C-4E9A-9188-3B9E34B8FD3C}" presName="Name35" presStyleLbl="parChTrans1D2" presStyleIdx="0" presStyleCnt="1"/>
      <dgm:spPr/>
      <dgm:t>
        <a:bodyPr/>
        <a:lstStyle/>
        <a:p>
          <a:endParaRPr lang="en-US"/>
        </a:p>
      </dgm:t>
    </dgm:pt>
    <dgm:pt modelId="{554BC2C0-5E6E-4AE2-A8A6-9438358450D4}" type="pres">
      <dgm:prSet presAssocID="{DF5C2737-F90F-4A72-81AE-4958E2F82436}" presName="hierRoot2" presStyleCnt="0">
        <dgm:presLayoutVars>
          <dgm:hierBranch/>
        </dgm:presLayoutVars>
      </dgm:prSet>
      <dgm:spPr/>
    </dgm:pt>
    <dgm:pt modelId="{6E19B5AA-D0B0-449D-9837-CE7F3208E0C1}" type="pres">
      <dgm:prSet presAssocID="{DF5C2737-F90F-4A72-81AE-4958E2F82436}" presName="rootComposite" presStyleCnt="0"/>
      <dgm:spPr/>
    </dgm:pt>
    <dgm:pt modelId="{4F62C3D1-0087-466E-888D-5777D48461C2}" type="pres">
      <dgm:prSet presAssocID="{DF5C2737-F90F-4A72-81AE-4958E2F82436}" presName="rootText" presStyleLbl="node2" presStyleIdx="0" presStyleCnt="1">
        <dgm:presLayoutVars>
          <dgm:chPref val="3"/>
        </dgm:presLayoutVars>
      </dgm:prSet>
      <dgm:spPr>
        <a:prstGeom prst="roundRect">
          <a:avLst/>
        </a:prstGeom>
      </dgm:spPr>
      <dgm:t>
        <a:bodyPr/>
        <a:lstStyle/>
        <a:p>
          <a:endParaRPr lang="en-US"/>
        </a:p>
      </dgm:t>
    </dgm:pt>
    <dgm:pt modelId="{903C4F11-8139-4A0D-8227-B5FE1C6831DA}" type="pres">
      <dgm:prSet presAssocID="{DF5C2737-F90F-4A72-81AE-4958E2F82436}" presName="rootConnector" presStyleLbl="node2" presStyleIdx="0" presStyleCnt="1"/>
      <dgm:spPr/>
      <dgm:t>
        <a:bodyPr/>
        <a:lstStyle/>
        <a:p>
          <a:endParaRPr lang="en-US"/>
        </a:p>
      </dgm:t>
    </dgm:pt>
    <dgm:pt modelId="{F5868A03-59F4-45CF-8945-756F6A4D0759}" type="pres">
      <dgm:prSet presAssocID="{DF5C2737-F90F-4A72-81AE-4958E2F82436}" presName="hierChild4" presStyleCnt="0"/>
      <dgm:spPr/>
    </dgm:pt>
    <dgm:pt modelId="{E3E21F9E-A617-43B3-93F7-5E96AA34BDB4}" type="pres">
      <dgm:prSet presAssocID="{D0046DBD-9055-478D-898B-235DB3CBD278}" presName="Name35" presStyleLbl="parChTrans1D3" presStyleIdx="0" presStyleCnt="1"/>
      <dgm:spPr/>
      <dgm:t>
        <a:bodyPr/>
        <a:lstStyle/>
        <a:p>
          <a:endParaRPr lang="en-US"/>
        </a:p>
      </dgm:t>
    </dgm:pt>
    <dgm:pt modelId="{1B57E7F3-8906-4EB6-9B9F-C5ED77942D55}" type="pres">
      <dgm:prSet presAssocID="{E324647D-5575-4BC7-B6D8-BD9FBC48D8A1}" presName="hierRoot2" presStyleCnt="0">
        <dgm:presLayoutVars>
          <dgm:hierBranch/>
        </dgm:presLayoutVars>
      </dgm:prSet>
      <dgm:spPr/>
    </dgm:pt>
    <dgm:pt modelId="{167F0831-1451-42EB-A806-67AD7C4B99C3}" type="pres">
      <dgm:prSet presAssocID="{E324647D-5575-4BC7-B6D8-BD9FBC48D8A1}" presName="rootComposite" presStyleCnt="0"/>
      <dgm:spPr/>
    </dgm:pt>
    <dgm:pt modelId="{60864B44-9F71-4623-8539-C7E2D03E6070}" type="pres">
      <dgm:prSet presAssocID="{E324647D-5575-4BC7-B6D8-BD9FBC48D8A1}" presName="rootText" presStyleLbl="node3" presStyleIdx="0" presStyleCnt="1">
        <dgm:presLayoutVars>
          <dgm:chPref val="3"/>
        </dgm:presLayoutVars>
      </dgm:prSet>
      <dgm:spPr>
        <a:prstGeom prst="roundRect">
          <a:avLst/>
        </a:prstGeom>
      </dgm:spPr>
      <dgm:t>
        <a:bodyPr/>
        <a:lstStyle/>
        <a:p>
          <a:endParaRPr lang="en-US"/>
        </a:p>
      </dgm:t>
    </dgm:pt>
    <dgm:pt modelId="{150B18B4-3D55-4C16-84E0-301218AEFAD1}" type="pres">
      <dgm:prSet presAssocID="{E324647D-5575-4BC7-B6D8-BD9FBC48D8A1}" presName="rootConnector" presStyleLbl="node3" presStyleIdx="0" presStyleCnt="1"/>
      <dgm:spPr/>
      <dgm:t>
        <a:bodyPr/>
        <a:lstStyle/>
        <a:p>
          <a:endParaRPr lang="en-US"/>
        </a:p>
      </dgm:t>
    </dgm:pt>
    <dgm:pt modelId="{0CAE2981-BE05-4910-B922-12DFAF3757E0}" type="pres">
      <dgm:prSet presAssocID="{E324647D-5575-4BC7-B6D8-BD9FBC48D8A1}" presName="hierChild4" presStyleCnt="0"/>
      <dgm:spPr/>
    </dgm:pt>
    <dgm:pt modelId="{B6C90A0D-3096-4DAA-B5C7-F9D302049C5C}" type="pres">
      <dgm:prSet presAssocID="{2DB0E26D-A381-4433-B0C0-ED09B502B02C}" presName="Name35" presStyleLbl="parChTrans1D4" presStyleIdx="0" presStyleCnt="1"/>
      <dgm:spPr/>
      <dgm:t>
        <a:bodyPr/>
        <a:lstStyle/>
        <a:p>
          <a:endParaRPr lang="en-US"/>
        </a:p>
      </dgm:t>
    </dgm:pt>
    <dgm:pt modelId="{B93243CB-2AF0-46A1-85AA-E0A92D128488}" type="pres">
      <dgm:prSet presAssocID="{6E841DE6-6C12-4C35-8269-77EFEF4A2646}" presName="hierRoot2" presStyleCnt="0">
        <dgm:presLayoutVars>
          <dgm:hierBranch val="r"/>
        </dgm:presLayoutVars>
      </dgm:prSet>
      <dgm:spPr/>
    </dgm:pt>
    <dgm:pt modelId="{B2987019-B7CD-4B5A-91B2-4BA8DB5F6724}" type="pres">
      <dgm:prSet presAssocID="{6E841DE6-6C12-4C35-8269-77EFEF4A2646}" presName="rootComposite" presStyleCnt="0"/>
      <dgm:spPr/>
    </dgm:pt>
    <dgm:pt modelId="{36723702-EF75-49AA-B7E2-759F8C23CFF9}" type="pres">
      <dgm:prSet presAssocID="{6E841DE6-6C12-4C35-8269-77EFEF4A2646}" presName="rootText" presStyleLbl="node4" presStyleIdx="0" presStyleCnt="1">
        <dgm:presLayoutVars>
          <dgm:chPref val="3"/>
        </dgm:presLayoutVars>
      </dgm:prSet>
      <dgm:spPr>
        <a:prstGeom prst="roundRect">
          <a:avLst/>
        </a:prstGeom>
      </dgm:spPr>
      <dgm:t>
        <a:bodyPr/>
        <a:lstStyle/>
        <a:p>
          <a:endParaRPr lang="en-US"/>
        </a:p>
      </dgm:t>
    </dgm:pt>
    <dgm:pt modelId="{050C10CD-B5F2-4DF0-A367-89DA9210CA80}" type="pres">
      <dgm:prSet presAssocID="{6E841DE6-6C12-4C35-8269-77EFEF4A2646}" presName="rootConnector" presStyleLbl="node4" presStyleIdx="0" presStyleCnt="1"/>
      <dgm:spPr/>
      <dgm:t>
        <a:bodyPr/>
        <a:lstStyle/>
        <a:p>
          <a:endParaRPr lang="en-US"/>
        </a:p>
      </dgm:t>
    </dgm:pt>
    <dgm:pt modelId="{999CD650-CF05-4E3A-AAA8-809B507AE64A}" type="pres">
      <dgm:prSet presAssocID="{6E841DE6-6C12-4C35-8269-77EFEF4A2646}" presName="hierChild4" presStyleCnt="0"/>
      <dgm:spPr/>
    </dgm:pt>
    <dgm:pt modelId="{9EE69995-5696-43C7-9E8D-18839962610F}" type="pres">
      <dgm:prSet presAssocID="{6E841DE6-6C12-4C35-8269-77EFEF4A2646}" presName="hierChild5" presStyleCnt="0"/>
      <dgm:spPr/>
    </dgm:pt>
    <dgm:pt modelId="{CF8C2A9E-F63A-4BE6-ACC2-93D323EE0B44}" type="pres">
      <dgm:prSet presAssocID="{E324647D-5575-4BC7-B6D8-BD9FBC48D8A1}" presName="hierChild5" presStyleCnt="0"/>
      <dgm:spPr/>
    </dgm:pt>
    <dgm:pt modelId="{20CCFD46-5D6C-409A-AAC7-5AFC4F2FA0D7}" type="pres">
      <dgm:prSet presAssocID="{DF5C2737-F90F-4A72-81AE-4958E2F82436}" presName="hierChild5" presStyleCnt="0"/>
      <dgm:spPr/>
    </dgm:pt>
    <dgm:pt modelId="{7472DF1C-0C27-418A-AAE8-0A5CFD7A6E35}" type="pres">
      <dgm:prSet presAssocID="{8DDB6148-DAB3-41E8-8368-0223CDC3E60D}" presName="hierChild3" presStyleCnt="0"/>
      <dgm:spPr/>
    </dgm:pt>
  </dgm:ptLst>
  <dgm:cxnLst>
    <dgm:cxn modelId="{B8180D97-EE83-470D-818E-721F00B65495}" type="presOf" srcId="{6E841DE6-6C12-4C35-8269-77EFEF4A2646}" destId="{36723702-EF75-49AA-B7E2-759F8C23CFF9}" srcOrd="0" destOrd="0" presId="urn:microsoft.com/office/officeart/2005/8/layout/orgChart1"/>
    <dgm:cxn modelId="{CC63E04E-D6D2-481D-A5B1-51721DE2A34B}" type="presOf" srcId="{2DB0E26D-A381-4433-B0C0-ED09B502B02C}" destId="{B6C90A0D-3096-4DAA-B5C7-F9D302049C5C}" srcOrd="0" destOrd="0" presId="urn:microsoft.com/office/officeart/2005/8/layout/orgChart1"/>
    <dgm:cxn modelId="{AEAB58BB-6DFE-423D-8611-0B2C0F65300C}" srcId="{E324647D-5575-4BC7-B6D8-BD9FBC48D8A1}" destId="{6E841DE6-6C12-4C35-8269-77EFEF4A2646}" srcOrd="0" destOrd="0" parTransId="{2DB0E26D-A381-4433-B0C0-ED09B502B02C}" sibTransId="{5EA4A4E8-60F6-4C8E-81B9-10DAA829DA97}"/>
    <dgm:cxn modelId="{4595926B-7E91-47A5-9119-6C0231BC7651}" type="presOf" srcId="{E324647D-5575-4BC7-B6D8-BD9FBC48D8A1}" destId="{60864B44-9F71-4623-8539-C7E2D03E6070}" srcOrd="0" destOrd="0" presId="urn:microsoft.com/office/officeart/2005/8/layout/orgChart1"/>
    <dgm:cxn modelId="{662DC428-5B3B-4F17-9639-880C2F94B9EE}" type="presOf" srcId="{DC7F3AED-2534-4F42-B1EA-507438FA5F8F}" destId="{29265BC6-1EF6-4CC4-AB66-D06E8C34A965}" srcOrd="0" destOrd="0" presId="urn:microsoft.com/office/officeart/2005/8/layout/orgChart1"/>
    <dgm:cxn modelId="{3EF6794D-7BD3-4A2E-B913-5F620D9B2D36}" srcId="{DC7F3AED-2534-4F42-B1EA-507438FA5F8F}" destId="{8DDB6148-DAB3-41E8-8368-0223CDC3E60D}" srcOrd="0" destOrd="0" parTransId="{234200E0-2075-445B-AA29-57E5D890CDD3}" sibTransId="{207A1F4F-AA57-47D1-99B3-292E4D3F6ED0}"/>
    <dgm:cxn modelId="{8A8E2F28-BD7F-4034-8D0E-12DE7E01B0C1}" type="presOf" srcId="{DF5C2737-F90F-4A72-81AE-4958E2F82436}" destId="{903C4F11-8139-4A0D-8227-B5FE1C6831DA}" srcOrd="1" destOrd="0" presId="urn:microsoft.com/office/officeart/2005/8/layout/orgChart1"/>
    <dgm:cxn modelId="{3D57EF08-0075-4C48-9EE2-143564B621E2}" type="presOf" srcId="{E324647D-5575-4BC7-B6D8-BD9FBC48D8A1}" destId="{150B18B4-3D55-4C16-84E0-301218AEFAD1}" srcOrd="1" destOrd="0" presId="urn:microsoft.com/office/officeart/2005/8/layout/orgChart1"/>
    <dgm:cxn modelId="{45CAD968-9FB8-495E-AC8B-73AEBBF52FCF}" type="presOf" srcId="{DF5C2737-F90F-4A72-81AE-4958E2F82436}" destId="{4F62C3D1-0087-466E-888D-5777D48461C2}" srcOrd="0" destOrd="0" presId="urn:microsoft.com/office/officeart/2005/8/layout/orgChart1"/>
    <dgm:cxn modelId="{973126A6-D17F-4F78-AEED-85FA7911275D}" type="presOf" srcId="{6E841DE6-6C12-4C35-8269-77EFEF4A2646}" destId="{050C10CD-B5F2-4DF0-A367-89DA9210CA80}" srcOrd="1" destOrd="0" presId="urn:microsoft.com/office/officeart/2005/8/layout/orgChart1"/>
    <dgm:cxn modelId="{44ED7E5E-857D-400B-90FC-22A343536FAE}" type="presOf" srcId="{AF437589-CC1C-4E9A-9188-3B9E34B8FD3C}" destId="{896D1883-8A23-474C-9A15-10FF33F9ACA1}" srcOrd="0" destOrd="0" presId="urn:microsoft.com/office/officeart/2005/8/layout/orgChart1"/>
    <dgm:cxn modelId="{6735AF70-93BC-458C-8FF8-12E3EEDF4C8D}" type="presOf" srcId="{8DDB6148-DAB3-41E8-8368-0223CDC3E60D}" destId="{4381784F-C52E-44E8-A32C-23C7C95C3F05}" srcOrd="0" destOrd="0" presId="urn:microsoft.com/office/officeart/2005/8/layout/orgChart1"/>
    <dgm:cxn modelId="{89F3500D-838F-41AF-8CBC-635FEEE5FD8D}" srcId="{8DDB6148-DAB3-41E8-8368-0223CDC3E60D}" destId="{DF5C2737-F90F-4A72-81AE-4958E2F82436}" srcOrd="0" destOrd="0" parTransId="{AF437589-CC1C-4E9A-9188-3B9E34B8FD3C}" sibTransId="{849C7B87-D8F6-4260-ADC0-96DA0732CDE5}"/>
    <dgm:cxn modelId="{489F3155-1367-48FB-82C2-24DDA56B4CC7}" srcId="{DF5C2737-F90F-4A72-81AE-4958E2F82436}" destId="{E324647D-5575-4BC7-B6D8-BD9FBC48D8A1}" srcOrd="0" destOrd="0" parTransId="{D0046DBD-9055-478D-898B-235DB3CBD278}" sibTransId="{0EB45073-5467-4D1D-90FF-9A55B8890F15}"/>
    <dgm:cxn modelId="{9CB11FF7-AC54-416E-BF8B-27934764EC58}" type="presOf" srcId="{8DDB6148-DAB3-41E8-8368-0223CDC3E60D}" destId="{1F82FEC6-01F7-4EFA-8CF8-0171D0571B62}" srcOrd="1" destOrd="0" presId="urn:microsoft.com/office/officeart/2005/8/layout/orgChart1"/>
    <dgm:cxn modelId="{0635FAC8-9825-4B64-A610-BE7583BA658B}" type="presOf" srcId="{D0046DBD-9055-478D-898B-235DB3CBD278}" destId="{E3E21F9E-A617-43B3-93F7-5E96AA34BDB4}" srcOrd="0" destOrd="0" presId="urn:microsoft.com/office/officeart/2005/8/layout/orgChart1"/>
    <dgm:cxn modelId="{EAECFD49-FF96-4E3F-98A2-9A7C3213D5C3}" type="presParOf" srcId="{29265BC6-1EF6-4CC4-AB66-D06E8C34A965}" destId="{94A5EC5D-A885-48B9-9AE9-A7EE259CC2D3}" srcOrd="0" destOrd="0" presId="urn:microsoft.com/office/officeart/2005/8/layout/orgChart1"/>
    <dgm:cxn modelId="{8D13C971-027D-4A99-AAC2-D836FCAD1A36}" type="presParOf" srcId="{94A5EC5D-A885-48B9-9AE9-A7EE259CC2D3}" destId="{1C192A26-8A9F-4429-BA7A-E1C76D1AB645}" srcOrd="0" destOrd="0" presId="urn:microsoft.com/office/officeart/2005/8/layout/orgChart1"/>
    <dgm:cxn modelId="{DBC06656-487D-4669-AF8B-7617FE292697}" type="presParOf" srcId="{1C192A26-8A9F-4429-BA7A-E1C76D1AB645}" destId="{4381784F-C52E-44E8-A32C-23C7C95C3F05}" srcOrd="0" destOrd="0" presId="urn:microsoft.com/office/officeart/2005/8/layout/orgChart1"/>
    <dgm:cxn modelId="{FFB70356-C35E-43B6-982D-3B0A9DD39397}" type="presParOf" srcId="{1C192A26-8A9F-4429-BA7A-E1C76D1AB645}" destId="{1F82FEC6-01F7-4EFA-8CF8-0171D0571B62}" srcOrd="1" destOrd="0" presId="urn:microsoft.com/office/officeart/2005/8/layout/orgChart1"/>
    <dgm:cxn modelId="{7ECB76F3-971E-4B53-AF1A-FE32F2038BE4}" type="presParOf" srcId="{94A5EC5D-A885-48B9-9AE9-A7EE259CC2D3}" destId="{4294A1C9-99C3-4626-9289-1ABC008F61C0}" srcOrd="1" destOrd="0" presId="urn:microsoft.com/office/officeart/2005/8/layout/orgChart1"/>
    <dgm:cxn modelId="{E594861F-0DD6-4F4A-991C-612D0EDF75D3}" type="presParOf" srcId="{4294A1C9-99C3-4626-9289-1ABC008F61C0}" destId="{896D1883-8A23-474C-9A15-10FF33F9ACA1}" srcOrd="0" destOrd="0" presId="urn:microsoft.com/office/officeart/2005/8/layout/orgChart1"/>
    <dgm:cxn modelId="{25984CEE-A3E0-4763-B07C-49189CC8F080}" type="presParOf" srcId="{4294A1C9-99C3-4626-9289-1ABC008F61C0}" destId="{554BC2C0-5E6E-4AE2-A8A6-9438358450D4}" srcOrd="1" destOrd="0" presId="urn:microsoft.com/office/officeart/2005/8/layout/orgChart1"/>
    <dgm:cxn modelId="{A3BECFE5-6D0F-4BF6-9F3B-E57EC2DA2573}" type="presParOf" srcId="{554BC2C0-5E6E-4AE2-A8A6-9438358450D4}" destId="{6E19B5AA-D0B0-449D-9837-CE7F3208E0C1}" srcOrd="0" destOrd="0" presId="urn:microsoft.com/office/officeart/2005/8/layout/orgChart1"/>
    <dgm:cxn modelId="{715507BE-A2EA-4C12-B611-4BE88AA2A966}" type="presParOf" srcId="{6E19B5AA-D0B0-449D-9837-CE7F3208E0C1}" destId="{4F62C3D1-0087-466E-888D-5777D48461C2}" srcOrd="0" destOrd="0" presId="urn:microsoft.com/office/officeart/2005/8/layout/orgChart1"/>
    <dgm:cxn modelId="{A6685757-D4F8-49A7-B23F-9BBF35DDA9FA}" type="presParOf" srcId="{6E19B5AA-D0B0-449D-9837-CE7F3208E0C1}" destId="{903C4F11-8139-4A0D-8227-B5FE1C6831DA}" srcOrd="1" destOrd="0" presId="urn:microsoft.com/office/officeart/2005/8/layout/orgChart1"/>
    <dgm:cxn modelId="{5D9DB0A3-3F4A-40FD-A1AD-E02259AA07A9}" type="presParOf" srcId="{554BC2C0-5E6E-4AE2-A8A6-9438358450D4}" destId="{F5868A03-59F4-45CF-8945-756F6A4D0759}" srcOrd="1" destOrd="0" presId="urn:microsoft.com/office/officeart/2005/8/layout/orgChart1"/>
    <dgm:cxn modelId="{145D0B93-FE93-4966-B218-68950E5FB9B2}" type="presParOf" srcId="{F5868A03-59F4-45CF-8945-756F6A4D0759}" destId="{E3E21F9E-A617-43B3-93F7-5E96AA34BDB4}" srcOrd="0" destOrd="0" presId="urn:microsoft.com/office/officeart/2005/8/layout/orgChart1"/>
    <dgm:cxn modelId="{25C37200-90F2-46D9-9132-A23DE6DF8FEC}" type="presParOf" srcId="{F5868A03-59F4-45CF-8945-756F6A4D0759}" destId="{1B57E7F3-8906-4EB6-9B9F-C5ED77942D55}" srcOrd="1" destOrd="0" presId="urn:microsoft.com/office/officeart/2005/8/layout/orgChart1"/>
    <dgm:cxn modelId="{90C6EAEF-1495-4F4C-B477-DF4AE006B9E3}" type="presParOf" srcId="{1B57E7F3-8906-4EB6-9B9F-C5ED77942D55}" destId="{167F0831-1451-42EB-A806-67AD7C4B99C3}" srcOrd="0" destOrd="0" presId="urn:microsoft.com/office/officeart/2005/8/layout/orgChart1"/>
    <dgm:cxn modelId="{997845F9-469E-46F0-8E56-A7BBD5A2BD8D}" type="presParOf" srcId="{167F0831-1451-42EB-A806-67AD7C4B99C3}" destId="{60864B44-9F71-4623-8539-C7E2D03E6070}" srcOrd="0" destOrd="0" presId="urn:microsoft.com/office/officeart/2005/8/layout/orgChart1"/>
    <dgm:cxn modelId="{0E9B1229-DC73-40F6-A6FD-E57581DA865C}" type="presParOf" srcId="{167F0831-1451-42EB-A806-67AD7C4B99C3}" destId="{150B18B4-3D55-4C16-84E0-301218AEFAD1}" srcOrd="1" destOrd="0" presId="urn:microsoft.com/office/officeart/2005/8/layout/orgChart1"/>
    <dgm:cxn modelId="{5ACBAEEB-6793-4477-A3D2-58ABDE56CA91}" type="presParOf" srcId="{1B57E7F3-8906-4EB6-9B9F-C5ED77942D55}" destId="{0CAE2981-BE05-4910-B922-12DFAF3757E0}" srcOrd="1" destOrd="0" presId="urn:microsoft.com/office/officeart/2005/8/layout/orgChart1"/>
    <dgm:cxn modelId="{EA2F8BBA-065F-4243-8E8A-32DBD2BEB9A2}" type="presParOf" srcId="{0CAE2981-BE05-4910-B922-12DFAF3757E0}" destId="{B6C90A0D-3096-4DAA-B5C7-F9D302049C5C}" srcOrd="0" destOrd="0" presId="urn:microsoft.com/office/officeart/2005/8/layout/orgChart1"/>
    <dgm:cxn modelId="{BB2046FE-5DC7-4E43-AEE0-BFD3B9C0197A}" type="presParOf" srcId="{0CAE2981-BE05-4910-B922-12DFAF3757E0}" destId="{B93243CB-2AF0-46A1-85AA-E0A92D128488}" srcOrd="1" destOrd="0" presId="urn:microsoft.com/office/officeart/2005/8/layout/orgChart1"/>
    <dgm:cxn modelId="{1D77DFC7-FFA6-4C62-BB2B-A85F7E562ED8}" type="presParOf" srcId="{B93243CB-2AF0-46A1-85AA-E0A92D128488}" destId="{B2987019-B7CD-4B5A-91B2-4BA8DB5F6724}" srcOrd="0" destOrd="0" presId="urn:microsoft.com/office/officeart/2005/8/layout/orgChart1"/>
    <dgm:cxn modelId="{81D5C5C6-80AF-4686-948A-8F410FDBCFE1}" type="presParOf" srcId="{B2987019-B7CD-4B5A-91B2-4BA8DB5F6724}" destId="{36723702-EF75-49AA-B7E2-759F8C23CFF9}" srcOrd="0" destOrd="0" presId="urn:microsoft.com/office/officeart/2005/8/layout/orgChart1"/>
    <dgm:cxn modelId="{539D8A62-E2CF-4916-B0E3-FD4048777F8A}" type="presParOf" srcId="{B2987019-B7CD-4B5A-91B2-4BA8DB5F6724}" destId="{050C10CD-B5F2-4DF0-A367-89DA9210CA80}" srcOrd="1" destOrd="0" presId="urn:microsoft.com/office/officeart/2005/8/layout/orgChart1"/>
    <dgm:cxn modelId="{4A1C5E5F-C61D-4C17-84B9-FB5FB5B5F121}" type="presParOf" srcId="{B93243CB-2AF0-46A1-85AA-E0A92D128488}" destId="{999CD650-CF05-4E3A-AAA8-809B507AE64A}" srcOrd="1" destOrd="0" presId="urn:microsoft.com/office/officeart/2005/8/layout/orgChart1"/>
    <dgm:cxn modelId="{739FF589-E22E-4954-B259-07098D6C4E36}" type="presParOf" srcId="{B93243CB-2AF0-46A1-85AA-E0A92D128488}" destId="{9EE69995-5696-43C7-9E8D-18839962610F}" srcOrd="2" destOrd="0" presId="urn:microsoft.com/office/officeart/2005/8/layout/orgChart1"/>
    <dgm:cxn modelId="{39F550B2-CC36-4FBE-9CFA-4356849F1EA7}" type="presParOf" srcId="{1B57E7F3-8906-4EB6-9B9F-C5ED77942D55}" destId="{CF8C2A9E-F63A-4BE6-ACC2-93D323EE0B44}" srcOrd="2" destOrd="0" presId="urn:microsoft.com/office/officeart/2005/8/layout/orgChart1"/>
    <dgm:cxn modelId="{25E37926-7D20-4420-876C-415900653EAE}" type="presParOf" srcId="{554BC2C0-5E6E-4AE2-A8A6-9438358450D4}" destId="{20CCFD46-5D6C-409A-AAC7-5AFC4F2FA0D7}" srcOrd="2" destOrd="0" presId="urn:microsoft.com/office/officeart/2005/8/layout/orgChart1"/>
    <dgm:cxn modelId="{899BBA88-7851-4927-BB2A-E820CF89A344}" type="presParOf" srcId="{94A5EC5D-A885-48B9-9AE9-A7EE259CC2D3}" destId="{7472DF1C-0C27-418A-AAE8-0A5CFD7A6E35}" srcOrd="2" destOrd="0" presId="urn:microsoft.com/office/officeart/2005/8/layout/orgChart1"/>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7C5A241-71E7-4AA5-81E6-BF8733B3EA8C}" type="doc">
      <dgm:prSet loTypeId="urn:microsoft.com/office/officeart/2005/8/layout/process2" loCatId="process" qsTypeId="urn:microsoft.com/office/officeart/2005/8/quickstyle/simple1" qsCatId="simple" csTypeId="urn:microsoft.com/office/officeart/2005/8/colors/accent1_2" csCatId="accent1" phldr="1"/>
      <dgm:spPr/>
    </dgm:pt>
    <dgm:pt modelId="{0C4067C7-17D2-406F-A830-D5BCF5304CFC}">
      <dgm:prSet phldrT="[Text]"/>
      <dgm:spPr/>
      <dgm:t>
        <a:bodyPr/>
        <a:lstStyle/>
        <a:p>
          <a:r>
            <a:rPr lang="es-ES" altLang="zh-CN" b="0" i="0" baseline="0" smtClean="0">
              <a:latin typeface="Arial Narrow" panose="020B0606020202030204" pitchFamily="34" charset="0"/>
              <a:ea typeface="Microsoft YaHei" panose="020B0503020204020204" pitchFamily="34" charset="-122"/>
            </a:rPr>
            <a:t>SOLIDWORKS</a:t>
          </a:r>
          <a:endParaRPr lang="zh-CN" b="0" i="0" baseline="0">
            <a:latin typeface="Arial Narrow" panose="020B0606020202030204" pitchFamily="34" charset="0"/>
            <a:ea typeface="Microsoft YaHei" panose="020B0503020204020204" pitchFamily="34" charset="-122"/>
          </a:endParaRPr>
        </a:p>
      </dgm:t>
    </dgm:pt>
    <dgm:pt modelId="{5B6D9549-DCCD-47F8-BE04-EAA66E1E8819}" type="parTrans" cxnId="{F63DF589-C279-433F-8FDB-3B096E76B9CD}">
      <dgm:prSet/>
      <dgm:spPr/>
      <dgm:t>
        <a:bodyPr/>
        <a:lstStyle/>
        <a:p>
          <a:endParaRPr lang="en-US"/>
        </a:p>
      </dgm:t>
    </dgm:pt>
    <dgm:pt modelId="{87A69473-F101-4F54-816C-1E93054ECBBE}" type="sibTrans" cxnId="{F63DF589-C279-433F-8FDB-3B096E76B9CD}">
      <dgm:prSet/>
      <dgm:spPr/>
      <dgm:t>
        <a:bodyPr/>
        <a:lstStyle/>
        <a:p>
          <a:endParaRPr lang="en-US"/>
        </a:p>
      </dgm:t>
    </dgm:pt>
    <dgm:pt modelId="{40EC8A5F-A5F1-498A-9B3B-232AC0350B1E}">
      <dgm:prSet phldrT="[Text]"/>
      <dgm:spPr/>
      <dgm:t>
        <a:bodyPr/>
        <a:lstStyle/>
        <a:p>
          <a:r>
            <a:rPr lang="es-ES" altLang="zh-CN" b="0" i="0" baseline="0" smtClean="0">
              <a:latin typeface="Arial Narrow" panose="020B0606020202030204" pitchFamily="34" charset="0"/>
              <a:ea typeface="Microsoft YaHei" panose="020B0503020204020204" pitchFamily="34" charset="-122"/>
            </a:rPr>
            <a:t>SOLIDWORKS  </a:t>
          </a:r>
          <a:r>
            <a:rPr lang="zh-CN" b="0" i="0" baseline="0" smtClean="0">
              <a:latin typeface="Arial Narrow" panose="020B0606020202030204" pitchFamily="34" charset="0"/>
              <a:ea typeface="Microsoft YaHei" panose="020B0503020204020204" pitchFamily="34" charset="-122"/>
            </a:rPr>
            <a:t>Simulation</a:t>
          </a:r>
          <a:endParaRPr lang="zh-CN" b="0" i="0" baseline="0">
            <a:latin typeface="Arial Narrow" panose="020B0606020202030204" pitchFamily="34" charset="0"/>
            <a:ea typeface="Microsoft YaHei" panose="020B0503020204020204" pitchFamily="34" charset="-122"/>
          </a:endParaRPr>
        </a:p>
      </dgm:t>
    </dgm:pt>
    <dgm:pt modelId="{40F00636-4364-4250-B780-8174E0DC0522}" type="parTrans" cxnId="{6F0684CD-9A2A-4741-A476-8B7EBF161057}">
      <dgm:prSet/>
      <dgm:spPr/>
      <dgm:t>
        <a:bodyPr/>
        <a:lstStyle/>
        <a:p>
          <a:endParaRPr lang="en-US"/>
        </a:p>
      </dgm:t>
    </dgm:pt>
    <dgm:pt modelId="{BCBDA9D7-E608-4242-B905-E189009CBA08}" type="sibTrans" cxnId="{6F0684CD-9A2A-4741-A476-8B7EBF161057}">
      <dgm:prSet/>
      <dgm:spPr/>
      <dgm:t>
        <a:bodyPr/>
        <a:lstStyle/>
        <a:p>
          <a:endParaRPr lang="en-US"/>
        </a:p>
      </dgm:t>
    </dgm:pt>
    <dgm:pt modelId="{F010A44D-51C4-4365-8953-C6CC65B0BDC9}">
      <dgm:prSet phldrT="[Text]"/>
      <dgm:spPr/>
      <dgm:t>
        <a:bodyPr/>
        <a:lstStyle/>
        <a:p>
          <a:r>
            <a:rPr lang="zh-CN" b="0" i="0" baseline="0">
              <a:latin typeface="Arial Narrow" panose="020B0606020202030204" pitchFamily="34" charset="0"/>
              <a:ea typeface="Microsoft YaHei" panose="020B0503020204020204" pitchFamily="34" charset="-122"/>
            </a:rPr>
            <a:t>满意吗？</a:t>
          </a:r>
        </a:p>
      </dgm:t>
    </dgm:pt>
    <dgm:pt modelId="{F1E1F3BD-748B-4C72-8716-B26E750E2EF2}" type="parTrans" cxnId="{2F069FB4-711D-4D24-9393-FCA4AC4ED257}">
      <dgm:prSet/>
      <dgm:spPr/>
      <dgm:t>
        <a:bodyPr/>
        <a:lstStyle/>
        <a:p>
          <a:endParaRPr lang="en-US"/>
        </a:p>
      </dgm:t>
    </dgm:pt>
    <dgm:pt modelId="{8EBF9018-77F2-4F0F-9EFE-85BFF964D22B}" type="sibTrans" cxnId="{2F069FB4-711D-4D24-9393-FCA4AC4ED257}">
      <dgm:prSet/>
      <dgm:spPr/>
      <dgm:t>
        <a:bodyPr/>
        <a:lstStyle/>
        <a:p>
          <a:endParaRPr lang="en-US"/>
        </a:p>
      </dgm:t>
    </dgm:pt>
    <dgm:pt modelId="{298D78DE-0E1C-4B56-BAB5-C045EB78E9FF}">
      <dgm:prSet phldrT="[Text]"/>
      <dgm:spPr/>
      <dgm:t>
        <a:bodyPr/>
        <a:lstStyle/>
        <a:p>
          <a:r>
            <a:rPr lang="zh-CN" b="0" i="0" baseline="0">
              <a:latin typeface="Arial Narrow" panose="020B0606020202030204" pitchFamily="34" charset="0"/>
              <a:ea typeface="Microsoft YaHei" panose="020B0503020204020204" pitchFamily="34" charset="-122"/>
            </a:rPr>
            <a:t>原型</a:t>
          </a:r>
        </a:p>
      </dgm:t>
    </dgm:pt>
    <dgm:pt modelId="{E3A85BD5-C0E7-4CC6-AF00-89000ACBD40A}" type="parTrans" cxnId="{FEA6A702-5290-4166-ADC7-F01D2A324B92}">
      <dgm:prSet/>
      <dgm:spPr/>
      <dgm:t>
        <a:bodyPr/>
        <a:lstStyle/>
        <a:p>
          <a:endParaRPr lang="en-US"/>
        </a:p>
      </dgm:t>
    </dgm:pt>
    <dgm:pt modelId="{61CF4063-AFEF-4AF7-858F-C70C5F2AF015}" type="sibTrans" cxnId="{FEA6A702-5290-4166-ADC7-F01D2A324B92}">
      <dgm:prSet/>
      <dgm:spPr/>
      <dgm:t>
        <a:bodyPr/>
        <a:lstStyle/>
        <a:p>
          <a:endParaRPr lang="en-US"/>
        </a:p>
      </dgm:t>
    </dgm:pt>
    <dgm:pt modelId="{37DC6E03-F3A9-4150-89E5-923C10BDD9B4}" type="pres">
      <dgm:prSet presAssocID="{47C5A241-71E7-4AA5-81E6-BF8733B3EA8C}" presName="linearFlow" presStyleCnt="0">
        <dgm:presLayoutVars>
          <dgm:resizeHandles val="exact"/>
        </dgm:presLayoutVars>
      </dgm:prSet>
      <dgm:spPr/>
    </dgm:pt>
    <dgm:pt modelId="{18EB6083-3BC0-481F-9BA1-0F1BF7F96254}" type="pres">
      <dgm:prSet presAssocID="{0C4067C7-17D2-406F-A830-D5BCF5304CFC}" presName="node" presStyleLbl="node1" presStyleIdx="0" presStyleCnt="4">
        <dgm:presLayoutVars>
          <dgm:bulletEnabled val="1"/>
        </dgm:presLayoutVars>
      </dgm:prSet>
      <dgm:spPr/>
      <dgm:t>
        <a:bodyPr/>
        <a:lstStyle/>
        <a:p>
          <a:endParaRPr lang="en-US"/>
        </a:p>
      </dgm:t>
    </dgm:pt>
    <dgm:pt modelId="{BB68FA4A-4D7F-42B0-9B78-4471813AB8B6}" type="pres">
      <dgm:prSet presAssocID="{87A69473-F101-4F54-816C-1E93054ECBBE}" presName="sibTrans" presStyleLbl="sibTrans2D1" presStyleIdx="0" presStyleCnt="3"/>
      <dgm:spPr/>
      <dgm:t>
        <a:bodyPr/>
        <a:lstStyle/>
        <a:p>
          <a:endParaRPr lang="en-US"/>
        </a:p>
      </dgm:t>
    </dgm:pt>
    <dgm:pt modelId="{D385046E-E6E9-45D6-BFE8-42C373A0FC36}" type="pres">
      <dgm:prSet presAssocID="{87A69473-F101-4F54-816C-1E93054ECBBE}" presName="connectorText" presStyleLbl="sibTrans2D1" presStyleIdx="0" presStyleCnt="3"/>
      <dgm:spPr/>
      <dgm:t>
        <a:bodyPr/>
        <a:lstStyle/>
        <a:p>
          <a:endParaRPr lang="en-US"/>
        </a:p>
      </dgm:t>
    </dgm:pt>
    <dgm:pt modelId="{A9BB7D39-8F11-484A-9592-678FEA82900D}" type="pres">
      <dgm:prSet presAssocID="{40EC8A5F-A5F1-498A-9B3B-232AC0350B1E}" presName="node" presStyleLbl="node1" presStyleIdx="1" presStyleCnt="4">
        <dgm:presLayoutVars>
          <dgm:bulletEnabled val="1"/>
        </dgm:presLayoutVars>
      </dgm:prSet>
      <dgm:spPr/>
      <dgm:t>
        <a:bodyPr/>
        <a:lstStyle/>
        <a:p>
          <a:endParaRPr lang="en-US"/>
        </a:p>
      </dgm:t>
    </dgm:pt>
    <dgm:pt modelId="{0D7D49C1-E29D-4C30-9AA9-D09232DCC957}" type="pres">
      <dgm:prSet presAssocID="{BCBDA9D7-E608-4242-B905-E189009CBA08}" presName="sibTrans" presStyleLbl="sibTrans2D1" presStyleIdx="1" presStyleCnt="3"/>
      <dgm:spPr/>
      <dgm:t>
        <a:bodyPr/>
        <a:lstStyle/>
        <a:p>
          <a:endParaRPr lang="en-US"/>
        </a:p>
      </dgm:t>
    </dgm:pt>
    <dgm:pt modelId="{A7E44684-382C-4ABD-A142-013C578B9343}" type="pres">
      <dgm:prSet presAssocID="{BCBDA9D7-E608-4242-B905-E189009CBA08}" presName="connectorText" presStyleLbl="sibTrans2D1" presStyleIdx="1" presStyleCnt="3"/>
      <dgm:spPr/>
      <dgm:t>
        <a:bodyPr/>
        <a:lstStyle/>
        <a:p>
          <a:endParaRPr lang="en-US"/>
        </a:p>
      </dgm:t>
    </dgm:pt>
    <dgm:pt modelId="{07FA8FFF-ED83-4C89-BC48-9F51B5DDA342}" type="pres">
      <dgm:prSet presAssocID="{F010A44D-51C4-4365-8953-C6CC65B0BDC9}" presName="node" presStyleLbl="node1" presStyleIdx="2" presStyleCnt="4" custScaleX="87662" custScaleY="263361">
        <dgm:presLayoutVars>
          <dgm:bulletEnabled val="1"/>
        </dgm:presLayoutVars>
      </dgm:prSet>
      <dgm:spPr>
        <a:prstGeom prst="diamond">
          <a:avLst/>
        </a:prstGeom>
      </dgm:spPr>
      <dgm:t>
        <a:bodyPr/>
        <a:lstStyle/>
        <a:p>
          <a:endParaRPr lang="en-US"/>
        </a:p>
      </dgm:t>
    </dgm:pt>
    <dgm:pt modelId="{6839849B-D38A-4AE1-932D-3A19459419A3}" type="pres">
      <dgm:prSet presAssocID="{8EBF9018-77F2-4F0F-9EFE-85BFF964D22B}" presName="sibTrans" presStyleLbl="sibTrans2D1" presStyleIdx="2" presStyleCnt="3"/>
      <dgm:spPr/>
      <dgm:t>
        <a:bodyPr/>
        <a:lstStyle/>
        <a:p>
          <a:endParaRPr lang="en-US"/>
        </a:p>
      </dgm:t>
    </dgm:pt>
    <dgm:pt modelId="{CF08CE21-0111-4089-930C-BE80208DC708}" type="pres">
      <dgm:prSet presAssocID="{8EBF9018-77F2-4F0F-9EFE-85BFF964D22B}" presName="connectorText" presStyleLbl="sibTrans2D1" presStyleIdx="2" presStyleCnt="3"/>
      <dgm:spPr/>
      <dgm:t>
        <a:bodyPr/>
        <a:lstStyle/>
        <a:p>
          <a:endParaRPr lang="en-US"/>
        </a:p>
      </dgm:t>
    </dgm:pt>
    <dgm:pt modelId="{2DCD5AA9-7B36-4D74-93F5-67A45908786C}" type="pres">
      <dgm:prSet presAssocID="{298D78DE-0E1C-4B56-BAB5-C045EB78E9FF}" presName="node" presStyleLbl="node1" presStyleIdx="3" presStyleCnt="4">
        <dgm:presLayoutVars>
          <dgm:bulletEnabled val="1"/>
        </dgm:presLayoutVars>
      </dgm:prSet>
      <dgm:spPr>
        <a:prstGeom prst="roundRect">
          <a:avLst/>
        </a:prstGeom>
      </dgm:spPr>
      <dgm:t>
        <a:bodyPr/>
        <a:lstStyle/>
        <a:p>
          <a:endParaRPr lang="en-US"/>
        </a:p>
      </dgm:t>
    </dgm:pt>
  </dgm:ptLst>
  <dgm:cxnLst>
    <dgm:cxn modelId="{E3F4C8D0-D5F7-4B2F-9A28-5759756DA394}" type="presOf" srcId="{47C5A241-71E7-4AA5-81E6-BF8733B3EA8C}" destId="{37DC6E03-F3A9-4150-89E5-923C10BDD9B4}" srcOrd="0" destOrd="0" presId="urn:microsoft.com/office/officeart/2005/8/layout/process2"/>
    <dgm:cxn modelId="{EE61871B-8666-4EB3-8AF4-CF3627F6B79B}" type="presOf" srcId="{8EBF9018-77F2-4F0F-9EFE-85BFF964D22B}" destId="{6839849B-D38A-4AE1-932D-3A19459419A3}" srcOrd="0" destOrd="0" presId="urn:microsoft.com/office/officeart/2005/8/layout/process2"/>
    <dgm:cxn modelId="{8EF9528D-D0B2-4610-8D83-1B697C9EE1B8}" type="presOf" srcId="{BCBDA9D7-E608-4242-B905-E189009CBA08}" destId="{A7E44684-382C-4ABD-A142-013C578B9343}" srcOrd="1" destOrd="0" presId="urn:microsoft.com/office/officeart/2005/8/layout/process2"/>
    <dgm:cxn modelId="{B9B65927-5B79-46DD-B3E8-BF7A2A7B7FA0}" type="presOf" srcId="{87A69473-F101-4F54-816C-1E93054ECBBE}" destId="{D385046E-E6E9-45D6-BFE8-42C373A0FC36}" srcOrd="1" destOrd="0" presId="urn:microsoft.com/office/officeart/2005/8/layout/process2"/>
    <dgm:cxn modelId="{88E97364-F195-413C-ABDC-2E1FCFCAB4B5}" type="presOf" srcId="{0C4067C7-17D2-406F-A830-D5BCF5304CFC}" destId="{18EB6083-3BC0-481F-9BA1-0F1BF7F96254}" srcOrd="0" destOrd="0" presId="urn:microsoft.com/office/officeart/2005/8/layout/process2"/>
    <dgm:cxn modelId="{FEA6A702-5290-4166-ADC7-F01D2A324B92}" srcId="{47C5A241-71E7-4AA5-81E6-BF8733B3EA8C}" destId="{298D78DE-0E1C-4B56-BAB5-C045EB78E9FF}" srcOrd="3" destOrd="0" parTransId="{E3A85BD5-C0E7-4CC6-AF00-89000ACBD40A}" sibTransId="{61CF4063-AFEF-4AF7-858F-C70C5F2AF015}"/>
    <dgm:cxn modelId="{6F0684CD-9A2A-4741-A476-8B7EBF161057}" srcId="{47C5A241-71E7-4AA5-81E6-BF8733B3EA8C}" destId="{40EC8A5F-A5F1-498A-9B3B-232AC0350B1E}" srcOrd="1" destOrd="0" parTransId="{40F00636-4364-4250-B780-8174E0DC0522}" sibTransId="{BCBDA9D7-E608-4242-B905-E189009CBA08}"/>
    <dgm:cxn modelId="{E8945C8B-9E15-4FC9-9DF9-6542849A087A}" type="presOf" srcId="{BCBDA9D7-E608-4242-B905-E189009CBA08}" destId="{0D7D49C1-E29D-4C30-9AA9-D09232DCC957}" srcOrd="0" destOrd="0" presId="urn:microsoft.com/office/officeart/2005/8/layout/process2"/>
    <dgm:cxn modelId="{0C3F934C-C623-4E07-B432-0BDCE5A4B653}" type="presOf" srcId="{F010A44D-51C4-4365-8953-C6CC65B0BDC9}" destId="{07FA8FFF-ED83-4C89-BC48-9F51B5DDA342}" srcOrd="0" destOrd="0" presId="urn:microsoft.com/office/officeart/2005/8/layout/process2"/>
    <dgm:cxn modelId="{2F069FB4-711D-4D24-9393-FCA4AC4ED257}" srcId="{47C5A241-71E7-4AA5-81E6-BF8733B3EA8C}" destId="{F010A44D-51C4-4365-8953-C6CC65B0BDC9}" srcOrd="2" destOrd="0" parTransId="{F1E1F3BD-748B-4C72-8716-B26E750E2EF2}" sibTransId="{8EBF9018-77F2-4F0F-9EFE-85BFF964D22B}"/>
    <dgm:cxn modelId="{C4D50DD4-CC68-49E2-A971-1DC9B1A973D1}" type="presOf" srcId="{40EC8A5F-A5F1-498A-9B3B-232AC0350B1E}" destId="{A9BB7D39-8F11-484A-9592-678FEA82900D}" srcOrd="0" destOrd="0" presId="urn:microsoft.com/office/officeart/2005/8/layout/process2"/>
    <dgm:cxn modelId="{E2920362-C8AC-4A19-AE7E-3AA6F581825B}" type="presOf" srcId="{8EBF9018-77F2-4F0F-9EFE-85BFF964D22B}" destId="{CF08CE21-0111-4089-930C-BE80208DC708}" srcOrd="1" destOrd="0" presId="urn:microsoft.com/office/officeart/2005/8/layout/process2"/>
    <dgm:cxn modelId="{F63DF589-C279-433F-8FDB-3B096E76B9CD}" srcId="{47C5A241-71E7-4AA5-81E6-BF8733B3EA8C}" destId="{0C4067C7-17D2-406F-A830-D5BCF5304CFC}" srcOrd="0" destOrd="0" parTransId="{5B6D9549-DCCD-47F8-BE04-EAA66E1E8819}" sibTransId="{87A69473-F101-4F54-816C-1E93054ECBBE}"/>
    <dgm:cxn modelId="{0535286F-5F9A-4163-86C6-F071C0260181}" type="presOf" srcId="{298D78DE-0E1C-4B56-BAB5-C045EB78E9FF}" destId="{2DCD5AA9-7B36-4D74-93F5-67A45908786C}" srcOrd="0" destOrd="0" presId="urn:microsoft.com/office/officeart/2005/8/layout/process2"/>
    <dgm:cxn modelId="{6EABDD4B-C36A-4496-84E6-F27663F1D8A5}" type="presOf" srcId="{87A69473-F101-4F54-816C-1E93054ECBBE}" destId="{BB68FA4A-4D7F-42B0-9B78-4471813AB8B6}" srcOrd="0" destOrd="0" presId="urn:microsoft.com/office/officeart/2005/8/layout/process2"/>
    <dgm:cxn modelId="{DF4FA415-76FF-46E3-BDF4-D47EB88F045C}" type="presParOf" srcId="{37DC6E03-F3A9-4150-89E5-923C10BDD9B4}" destId="{18EB6083-3BC0-481F-9BA1-0F1BF7F96254}" srcOrd="0" destOrd="0" presId="urn:microsoft.com/office/officeart/2005/8/layout/process2"/>
    <dgm:cxn modelId="{28977379-007A-4FD9-9B9F-52ED1286A373}" type="presParOf" srcId="{37DC6E03-F3A9-4150-89E5-923C10BDD9B4}" destId="{BB68FA4A-4D7F-42B0-9B78-4471813AB8B6}" srcOrd="1" destOrd="0" presId="urn:microsoft.com/office/officeart/2005/8/layout/process2"/>
    <dgm:cxn modelId="{E9F92574-071A-4554-AACC-7B5733FE70E2}" type="presParOf" srcId="{BB68FA4A-4D7F-42B0-9B78-4471813AB8B6}" destId="{D385046E-E6E9-45D6-BFE8-42C373A0FC36}" srcOrd="0" destOrd="0" presId="urn:microsoft.com/office/officeart/2005/8/layout/process2"/>
    <dgm:cxn modelId="{C2470F50-4871-49D6-B73D-66CAA1C77085}" type="presParOf" srcId="{37DC6E03-F3A9-4150-89E5-923C10BDD9B4}" destId="{A9BB7D39-8F11-484A-9592-678FEA82900D}" srcOrd="2" destOrd="0" presId="urn:microsoft.com/office/officeart/2005/8/layout/process2"/>
    <dgm:cxn modelId="{987116CF-F976-491F-BAC7-9C938E2C6F16}" type="presParOf" srcId="{37DC6E03-F3A9-4150-89E5-923C10BDD9B4}" destId="{0D7D49C1-E29D-4C30-9AA9-D09232DCC957}" srcOrd="3" destOrd="0" presId="urn:microsoft.com/office/officeart/2005/8/layout/process2"/>
    <dgm:cxn modelId="{AF6685B9-1673-40A7-A302-C08ABAD121AB}" type="presParOf" srcId="{0D7D49C1-E29D-4C30-9AA9-D09232DCC957}" destId="{A7E44684-382C-4ABD-A142-013C578B9343}" srcOrd="0" destOrd="0" presId="urn:microsoft.com/office/officeart/2005/8/layout/process2"/>
    <dgm:cxn modelId="{D27BCD47-B941-43C5-B934-19A6C51B14A4}" type="presParOf" srcId="{37DC6E03-F3A9-4150-89E5-923C10BDD9B4}" destId="{07FA8FFF-ED83-4C89-BC48-9F51B5DDA342}" srcOrd="4" destOrd="0" presId="urn:microsoft.com/office/officeart/2005/8/layout/process2"/>
    <dgm:cxn modelId="{A50050AB-F7FF-4E37-B2C1-FE07C694230F}" type="presParOf" srcId="{37DC6E03-F3A9-4150-89E5-923C10BDD9B4}" destId="{6839849B-D38A-4AE1-932D-3A19459419A3}" srcOrd="5" destOrd="0" presId="urn:microsoft.com/office/officeart/2005/8/layout/process2"/>
    <dgm:cxn modelId="{2515B0C1-B287-4445-B26A-A6218F1BDCCE}" type="presParOf" srcId="{6839849B-D38A-4AE1-932D-3A19459419A3}" destId="{CF08CE21-0111-4089-930C-BE80208DC708}" srcOrd="0" destOrd="0" presId="urn:microsoft.com/office/officeart/2005/8/layout/process2"/>
    <dgm:cxn modelId="{E858D0F1-F396-4D88-A08C-7CD2457E7D9B}" type="presParOf" srcId="{37DC6E03-F3A9-4150-89E5-923C10BDD9B4}" destId="{2DCD5AA9-7B36-4D74-93F5-67A45908786C}" srcOrd="6" destOrd="0" presId="urn:microsoft.com/office/officeart/2005/8/layout/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3D846A-534D-42D7-8388-FCC499E001DE}">
      <dsp:nvSpPr>
        <dsp:cNvPr id="0" name=""/>
        <dsp:cNvSpPr/>
      </dsp:nvSpPr>
      <dsp:spPr>
        <a:xfrm>
          <a:off x="2323431" y="1022830"/>
          <a:ext cx="922215" cy="429432"/>
        </a:xfrm>
        <a:custGeom>
          <a:avLst/>
          <a:gdLst/>
          <a:ahLst/>
          <a:cxnLst/>
          <a:rect l="0" t="0" r="0" b="0"/>
          <a:pathLst>
            <a:path>
              <a:moveTo>
                <a:pt x="0" y="0"/>
              </a:moveTo>
              <a:lnTo>
                <a:pt x="0" y="214716"/>
              </a:lnTo>
              <a:lnTo>
                <a:pt x="922215" y="214716"/>
              </a:lnTo>
              <a:lnTo>
                <a:pt x="922215" y="429432"/>
              </a:lnTo>
            </a:path>
          </a:pathLst>
        </a:custGeom>
        <a:noFill/>
        <a:ln w="25400" cap="flat" cmpd="sng" algn="ctr">
          <a:solidFill>
            <a:srgbClr val="000000"/>
          </a:solidFill>
          <a:prstDash val="solid"/>
        </a:ln>
        <a:effectLst/>
      </dsp:spPr>
      <dsp:style>
        <a:lnRef idx="2">
          <a:scrgbClr r="0" g="0" b="0"/>
        </a:lnRef>
        <a:fillRef idx="0">
          <a:scrgbClr r="0" g="0" b="0"/>
        </a:fillRef>
        <a:effectRef idx="0">
          <a:scrgbClr r="0" g="0" b="0"/>
        </a:effectRef>
        <a:fontRef idx="minor"/>
      </dsp:style>
    </dsp:sp>
    <dsp:sp modelId="{AD16F199-50F1-43C9-A43E-E3B0EE0AA125}">
      <dsp:nvSpPr>
        <dsp:cNvPr id="0" name=""/>
        <dsp:cNvSpPr/>
      </dsp:nvSpPr>
      <dsp:spPr>
        <a:xfrm>
          <a:off x="1481540" y="1022830"/>
          <a:ext cx="841891" cy="429432"/>
        </a:xfrm>
        <a:custGeom>
          <a:avLst/>
          <a:gdLst/>
          <a:ahLst/>
          <a:cxnLst/>
          <a:rect l="0" t="0" r="0" b="0"/>
          <a:pathLst>
            <a:path>
              <a:moveTo>
                <a:pt x="841891" y="0"/>
              </a:moveTo>
              <a:lnTo>
                <a:pt x="841891" y="214716"/>
              </a:lnTo>
              <a:lnTo>
                <a:pt x="0" y="214716"/>
              </a:lnTo>
              <a:lnTo>
                <a:pt x="0" y="429432"/>
              </a:lnTo>
            </a:path>
          </a:pathLst>
        </a:custGeom>
        <a:noFill/>
        <a:ln w="25400" cap="flat" cmpd="sng" algn="ctr">
          <a:solidFill>
            <a:srgbClr val="000000"/>
          </a:solidFill>
          <a:prstDash val="solid"/>
        </a:ln>
        <a:effectLst/>
      </dsp:spPr>
      <dsp:style>
        <a:lnRef idx="2">
          <a:scrgbClr r="0" g="0" b="0"/>
        </a:lnRef>
        <a:fillRef idx="0">
          <a:scrgbClr r="0" g="0" b="0"/>
        </a:fillRef>
        <a:effectRef idx="0">
          <a:scrgbClr r="0" g="0" b="0"/>
        </a:effectRef>
        <a:fontRef idx="minor"/>
      </dsp:style>
    </dsp:sp>
    <dsp:sp modelId="{2ACC2ED0-5E5E-4513-AD5A-2AF7EB36300F}">
      <dsp:nvSpPr>
        <dsp:cNvPr id="0" name=""/>
        <dsp:cNvSpPr/>
      </dsp:nvSpPr>
      <dsp:spPr>
        <a:xfrm>
          <a:off x="1727512" y="373"/>
          <a:ext cx="1191837" cy="1022457"/>
        </a:xfrm>
        <a:prstGeom prst="roundRect">
          <a:avLst/>
        </a:prstGeom>
        <a:gradFill rotWithShape="0">
          <a:gsLst>
            <a:gs pos="0">
              <a:srgbClr val="FFF200"/>
            </a:gs>
            <a:gs pos="100000">
              <a:srgbClr val="F8CA08"/>
            </a:gs>
          </a:gsLst>
          <a:lin ang="5400000" scaled="0"/>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marR="0" lvl="0" indent="0" algn="ctr" defTabSz="914400">
            <a:lnSpc>
              <a:spcPct val="100000"/>
            </a:lnSpc>
            <a:spcBef>
              <a:spcPct val="0"/>
            </a:spcBef>
            <a:spcAft>
              <a:spcPct val="0"/>
            </a:spcAft>
            <a:buNone/>
            <a:tabLst/>
          </a:pPr>
          <a:r>
            <a:rPr lang="zh-CN" sz="2400" b="0" i="0" u="none" strike="noStrike" kern="1200" cap="none" baseline="0">
              <a:ln>
                <a:noFill/>
              </a:ln>
              <a:solidFill>
                <a:srgbClr val="000000"/>
              </a:solidFill>
              <a:effectLst/>
              <a:latin typeface="Arial Narrow"/>
              <a:ea typeface="Microsoft YaHei" pitchFamily="34" charset="-122"/>
              <a:cs typeface="Arial"/>
            </a:rPr>
            <a:t>强度</a:t>
          </a:r>
        </a:p>
      </dsp:txBody>
      <dsp:txXfrm>
        <a:off x="1777424" y="50285"/>
        <a:ext cx="1092013" cy="922633"/>
      </dsp:txXfrm>
    </dsp:sp>
    <dsp:sp modelId="{22368916-25D8-439F-807B-36C4A84F80C1}">
      <dsp:nvSpPr>
        <dsp:cNvPr id="0" name=""/>
        <dsp:cNvSpPr/>
      </dsp:nvSpPr>
      <dsp:spPr>
        <a:xfrm>
          <a:off x="774040" y="1452262"/>
          <a:ext cx="1414999" cy="1022457"/>
        </a:xfrm>
        <a:prstGeom prst="roundRect">
          <a:avLst/>
        </a:prstGeom>
        <a:gradFill rotWithShape="0">
          <a:gsLst>
            <a:gs pos="0">
              <a:srgbClr val="FAB406"/>
            </a:gs>
            <a:gs pos="100000">
              <a:srgbClr val="FA772E"/>
            </a:gs>
          </a:gsLst>
          <a:lin ang="5400000" scaled="0"/>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marR="0" lvl="0" indent="0" algn="ctr" defTabSz="914400">
            <a:lnSpc>
              <a:spcPct val="100000"/>
            </a:lnSpc>
            <a:spcBef>
              <a:spcPct val="0"/>
            </a:spcBef>
            <a:spcAft>
              <a:spcPct val="0"/>
            </a:spcAft>
            <a:buNone/>
            <a:tabLst/>
          </a:pPr>
          <a:r>
            <a:rPr lang="zh-CN" sz="1800" b="0" i="0" u="none" strike="noStrike" kern="1200" cap="none" baseline="0">
              <a:ln>
                <a:noFill/>
              </a:ln>
              <a:solidFill>
                <a:srgbClr val="000000"/>
              </a:solidFill>
              <a:effectLst/>
              <a:latin typeface="Arial Narrow"/>
              <a:ea typeface="Microsoft YaHei" pitchFamily="34" charset="-122"/>
              <a:cs typeface="Arial"/>
            </a:rPr>
            <a:t>横截面</a:t>
          </a:r>
        </a:p>
        <a:p>
          <a:pPr marL="0" marR="0" lvl="0" indent="0" algn="ctr" defTabSz="914400">
            <a:lnSpc>
              <a:spcPct val="100000"/>
            </a:lnSpc>
            <a:spcBef>
              <a:spcPct val="0"/>
            </a:spcBef>
            <a:spcAft>
              <a:spcPct val="0"/>
            </a:spcAft>
            <a:buNone/>
            <a:tabLst/>
          </a:pPr>
          <a:r>
            <a:rPr lang="zh-CN" sz="1800" b="0" i="0" u="none" strike="noStrike" kern="1200" cap="none" baseline="0">
              <a:ln>
                <a:noFill/>
              </a:ln>
              <a:solidFill>
                <a:srgbClr val="000000"/>
              </a:solidFill>
              <a:effectLst/>
              <a:latin typeface="Arial Narrow"/>
              <a:ea typeface="Microsoft YaHei" pitchFamily="34" charset="-122"/>
              <a:cs typeface="Arial"/>
            </a:rPr>
            <a:t>形状</a:t>
          </a:r>
        </a:p>
      </dsp:txBody>
      <dsp:txXfrm>
        <a:off x="823952" y="1502174"/>
        <a:ext cx="1315175" cy="922633"/>
      </dsp:txXfrm>
    </dsp:sp>
    <dsp:sp modelId="{753A784C-BF08-4577-BCD9-546ECE2DDACB}">
      <dsp:nvSpPr>
        <dsp:cNvPr id="0" name=""/>
        <dsp:cNvSpPr/>
      </dsp:nvSpPr>
      <dsp:spPr>
        <a:xfrm>
          <a:off x="2618471" y="1452262"/>
          <a:ext cx="1254350" cy="1022457"/>
        </a:xfrm>
        <a:prstGeom prst="roundRect">
          <a:avLst/>
        </a:prstGeom>
        <a:gradFill rotWithShape="0">
          <a:gsLst>
            <a:gs pos="0">
              <a:srgbClr val="FAB406"/>
            </a:gs>
            <a:gs pos="100000">
              <a:srgbClr val="FA772E"/>
            </a:gs>
          </a:gsLst>
          <a:lin ang="5400000" scaled="0"/>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marR="0" lvl="0" indent="0" algn="ctr" defTabSz="914400">
            <a:lnSpc>
              <a:spcPct val="100000"/>
            </a:lnSpc>
            <a:spcBef>
              <a:spcPct val="0"/>
            </a:spcBef>
            <a:spcAft>
              <a:spcPct val="0"/>
            </a:spcAft>
            <a:buNone/>
            <a:tabLst/>
          </a:pPr>
          <a:r>
            <a:rPr lang="zh-CN" sz="1800" b="0" i="0" u="none" strike="noStrike" kern="1200" cap="none" baseline="0">
              <a:ln>
                <a:noFill/>
              </a:ln>
              <a:solidFill>
                <a:srgbClr val="000000"/>
              </a:solidFill>
              <a:effectLst/>
              <a:latin typeface="Arial Narrow"/>
              <a:ea typeface="Microsoft YaHei" pitchFamily="34" charset="-122"/>
              <a:cs typeface="Arial"/>
            </a:rPr>
            <a:t>材料</a:t>
          </a:r>
        </a:p>
      </dsp:txBody>
      <dsp:txXfrm>
        <a:off x="2668383" y="1502174"/>
        <a:ext cx="1154526" cy="92263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C90A0D-3096-4DAA-B5C7-F9D302049C5C}">
      <dsp:nvSpPr>
        <dsp:cNvPr id="0" name=""/>
        <dsp:cNvSpPr/>
      </dsp:nvSpPr>
      <dsp:spPr>
        <a:xfrm>
          <a:off x="1968055" y="1903085"/>
          <a:ext cx="91440" cy="208039"/>
        </a:xfrm>
        <a:custGeom>
          <a:avLst/>
          <a:gdLst/>
          <a:ahLst/>
          <a:cxnLst/>
          <a:rect l="0" t="0" r="0" b="0"/>
          <a:pathLst>
            <a:path>
              <a:moveTo>
                <a:pt x="45720" y="0"/>
              </a:moveTo>
              <a:lnTo>
                <a:pt x="45720" y="208039"/>
              </a:lnTo>
            </a:path>
          </a:pathLst>
        </a:custGeom>
        <a:noFill/>
        <a:ln w="25400" cap="flat" cmpd="sng" algn="ctr">
          <a:solidFill>
            <a:srgbClr val="5B7F95"/>
          </a:solidFill>
          <a:prstDash val="solid"/>
        </a:ln>
        <a:effectLst/>
      </dsp:spPr>
      <dsp:style>
        <a:lnRef idx="2">
          <a:scrgbClr r="0" g="0" b="0"/>
        </a:lnRef>
        <a:fillRef idx="0">
          <a:scrgbClr r="0" g="0" b="0"/>
        </a:fillRef>
        <a:effectRef idx="0">
          <a:scrgbClr r="0" g="0" b="0"/>
        </a:effectRef>
        <a:fontRef idx="minor"/>
      </dsp:style>
    </dsp:sp>
    <dsp:sp modelId="{E3E21F9E-A617-43B3-93F7-5E96AA34BDB4}">
      <dsp:nvSpPr>
        <dsp:cNvPr id="0" name=""/>
        <dsp:cNvSpPr/>
      </dsp:nvSpPr>
      <dsp:spPr>
        <a:xfrm>
          <a:off x="1968055" y="1199714"/>
          <a:ext cx="91440" cy="208039"/>
        </a:xfrm>
        <a:custGeom>
          <a:avLst/>
          <a:gdLst/>
          <a:ahLst/>
          <a:cxnLst/>
          <a:rect l="0" t="0" r="0" b="0"/>
          <a:pathLst>
            <a:path>
              <a:moveTo>
                <a:pt x="45720" y="0"/>
              </a:moveTo>
              <a:lnTo>
                <a:pt x="45720" y="208039"/>
              </a:lnTo>
            </a:path>
          </a:pathLst>
        </a:custGeom>
        <a:noFill/>
        <a:ln w="25400" cap="flat" cmpd="sng" algn="ctr">
          <a:solidFill>
            <a:srgbClr val="5B7F95"/>
          </a:solidFill>
          <a:prstDash val="solid"/>
        </a:ln>
        <a:effectLst/>
      </dsp:spPr>
      <dsp:style>
        <a:lnRef idx="2">
          <a:scrgbClr r="0" g="0" b="0"/>
        </a:lnRef>
        <a:fillRef idx="0">
          <a:scrgbClr r="0" g="0" b="0"/>
        </a:fillRef>
        <a:effectRef idx="0">
          <a:scrgbClr r="0" g="0" b="0"/>
        </a:effectRef>
        <a:fontRef idx="minor"/>
      </dsp:style>
    </dsp:sp>
    <dsp:sp modelId="{896D1883-8A23-474C-9A15-10FF33F9ACA1}">
      <dsp:nvSpPr>
        <dsp:cNvPr id="0" name=""/>
        <dsp:cNvSpPr/>
      </dsp:nvSpPr>
      <dsp:spPr>
        <a:xfrm>
          <a:off x="1968055" y="496343"/>
          <a:ext cx="91440" cy="208039"/>
        </a:xfrm>
        <a:custGeom>
          <a:avLst/>
          <a:gdLst/>
          <a:ahLst/>
          <a:cxnLst/>
          <a:rect l="0" t="0" r="0" b="0"/>
          <a:pathLst>
            <a:path>
              <a:moveTo>
                <a:pt x="45720" y="0"/>
              </a:moveTo>
              <a:lnTo>
                <a:pt x="45720" y="208039"/>
              </a:lnTo>
            </a:path>
          </a:pathLst>
        </a:custGeom>
        <a:noFill/>
        <a:ln w="25400" cap="flat" cmpd="sng" algn="ctr">
          <a:solidFill>
            <a:srgbClr val="5B7F95"/>
          </a:solidFill>
          <a:prstDash val="solid"/>
        </a:ln>
        <a:effectLst/>
      </dsp:spPr>
      <dsp:style>
        <a:lnRef idx="2">
          <a:scrgbClr r="0" g="0" b="0"/>
        </a:lnRef>
        <a:fillRef idx="0">
          <a:scrgbClr r="0" g="0" b="0"/>
        </a:fillRef>
        <a:effectRef idx="0">
          <a:scrgbClr r="0" g="0" b="0"/>
        </a:effectRef>
        <a:fontRef idx="minor"/>
      </dsp:style>
    </dsp:sp>
    <dsp:sp modelId="{4381784F-C52E-44E8-A32C-23C7C95C3F05}">
      <dsp:nvSpPr>
        <dsp:cNvPr id="0" name=""/>
        <dsp:cNvSpPr/>
      </dsp:nvSpPr>
      <dsp:spPr>
        <a:xfrm>
          <a:off x="1518443" y="1012"/>
          <a:ext cx="990663" cy="495331"/>
        </a:xfrm>
        <a:prstGeom prst="roundRect">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marR="0" lvl="0" indent="0" algn="ctr" defTabSz="914400">
            <a:lnSpc>
              <a:spcPct val="100000"/>
            </a:lnSpc>
            <a:spcBef>
              <a:spcPct val="0"/>
            </a:spcBef>
            <a:spcAft>
              <a:spcPct val="0"/>
            </a:spcAft>
            <a:buNone/>
            <a:tabLst/>
          </a:pPr>
          <a:r>
            <a:rPr lang="zh-CN" sz="1600" b="0" i="0" u="none" strike="noStrike" kern="1200" cap="none" baseline="0" smtClean="0">
              <a:ln>
                <a:noFill/>
              </a:ln>
              <a:solidFill>
                <a:srgbClr val="FFFFFF"/>
              </a:solidFill>
              <a:effectLst/>
              <a:latin typeface="Arial Narrow"/>
              <a:ea typeface="Microsoft YaHei" pitchFamily="34" charset="-122"/>
              <a:cs typeface="Arial"/>
            </a:rPr>
            <a:t>模型</a:t>
          </a:r>
          <a:endParaRPr lang="zh-CN" sz="1600" b="0" i="0" u="none" strike="noStrike" kern="1200" cap="none" baseline="0">
            <a:ln>
              <a:noFill/>
            </a:ln>
            <a:solidFill>
              <a:srgbClr val="FFFFFF"/>
            </a:solidFill>
            <a:effectLst/>
            <a:latin typeface="Arial Narrow"/>
            <a:ea typeface="Microsoft YaHei" pitchFamily="34" charset="-122"/>
            <a:cs typeface="Arial"/>
          </a:endParaRPr>
        </a:p>
      </dsp:txBody>
      <dsp:txXfrm>
        <a:off x="1542623" y="25192"/>
        <a:ext cx="942303" cy="446971"/>
      </dsp:txXfrm>
    </dsp:sp>
    <dsp:sp modelId="{4F62C3D1-0087-466E-888D-5777D48461C2}">
      <dsp:nvSpPr>
        <dsp:cNvPr id="0" name=""/>
        <dsp:cNvSpPr/>
      </dsp:nvSpPr>
      <dsp:spPr>
        <a:xfrm>
          <a:off x="1518443" y="704383"/>
          <a:ext cx="990663" cy="495331"/>
        </a:xfrm>
        <a:prstGeom prst="roundRect">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marR="0" lvl="0" indent="0" algn="ctr" defTabSz="914400">
            <a:lnSpc>
              <a:spcPct val="100000"/>
            </a:lnSpc>
            <a:spcBef>
              <a:spcPct val="0"/>
            </a:spcBef>
            <a:spcAft>
              <a:spcPct val="0"/>
            </a:spcAft>
            <a:buNone/>
            <a:tabLst/>
          </a:pPr>
          <a:r>
            <a:rPr lang="zh-CN" sz="1600" b="0" i="0" u="none" strike="noStrike" kern="1200" cap="none" baseline="0" smtClean="0">
              <a:ln>
                <a:noFill/>
              </a:ln>
              <a:solidFill>
                <a:srgbClr val="FFFFFF"/>
              </a:solidFill>
              <a:effectLst/>
              <a:latin typeface="Arial Narrow"/>
              <a:ea typeface="Microsoft YaHei" pitchFamily="34" charset="-122"/>
              <a:cs typeface="Arial"/>
            </a:rPr>
            <a:t>预处理</a:t>
          </a:r>
          <a:endParaRPr lang="zh-CN" sz="1600" b="0" i="0" u="none" strike="noStrike" kern="1200" cap="none" baseline="0">
            <a:ln>
              <a:noFill/>
            </a:ln>
            <a:solidFill>
              <a:srgbClr val="FFFFFF"/>
            </a:solidFill>
            <a:effectLst/>
            <a:latin typeface="Arial Narrow"/>
            <a:ea typeface="Microsoft YaHei" pitchFamily="34" charset="-122"/>
            <a:cs typeface="Arial"/>
          </a:endParaRPr>
        </a:p>
      </dsp:txBody>
      <dsp:txXfrm>
        <a:off x="1542623" y="728563"/>
        <a:ext cx="942303" cy="446971"/>
      </dsp:txXfrm>
    </dsp:sp>
    <dsp:sp modelId="{60864B44-9F71-4623-8539-C7E2D03E6070}">
      <dsp:nvSpPr>
        <dsp:cNvPr id="0" name=""/>
        <dsp:cNvSpPr/>
      </dsp:nvSpPr>
      <dsp:spPr>
        <a:xfrm>
          <a:off x="1518443" y="1407754"/>
          <a:ext cx="990663" cy="495331"/>
        </a:xfrm>
        <a:prstGeom prst="roundRect">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marR="0" lvl="0" indent="0" algn="ctr" defTabSz="914400">
            <a:lnSpc>
              <a:spcPct val="100000"/>
            </a:lnSpc>
            <a:spcBef>
              <a:spcPct val="0"/>
            </a:spcBef>
            <a:spcAft>
              <a:spcPct val="0"/>
            </a:spcAft>
            <a:buNone/>
            <a:tabLst/>
          </a:pPr>
          <a:r>
            <a:rPr lang="zh-CN" sz="1600" b="0" i="0" u="none" strike="noStrike" kern="1200" cap="none" baseline="0" smtClean="0">
              <a:ln>
                <a:noFill/>
              </a:ln>
              <a:solidFill>
                <a:srgbClr val="FFFFFF"/>
              </a:solidFill>
              <a:effectLst/>
              <a:latin typeface="Arial Narrow"/>
              <a:ea typeface="Microsoft YaHei" pitchFamily="34" charset="-122"/>
              <a:cs typeface="Arial"/>
            </a:rPr>
            <a:t>分析</a:t>
          </a:r>
          <a:endParaRPr lang="zh-CN" sz="1600" b="0" i="0" u="none" strike="noStrike" kern="1200" cap="none" baseline="0">
            <a:ln>
              <a:noFill/>
            </a:ln>
            <a:solidFill>
              <a:srgbClr val="FFFFFF"/>
            </a:solidFill>
            <a:effectLst/>
            <a:latin typeface="Arial Narrow"/>
            <a:ea typeface="Microsoft YaHei" pitchFamily="34" charset="-122"/>
            <a:cs typeface="Arial"/>
          </a:endParaRPr>
        </a:p>
      </dsp:txBody>
      <dsp:txXfrm>
        <a:off x="1542623" y="1431934"/>
        <a:ext cx="942303" cy="446971"/>
      </dsp:txXfrm>
    </dsp:sp>
    <dsp:sp modelId="{36723702-EF75-49AA-B7E2-759F8C23CFF9}">
      <dsp:nvSpPr>
        <dsp:cNvPr id="0" name=""/>
        <dsp:cNvSpPr/>
      </dsp:nvSpPr>
      <dsp:spPr>
        <a:xfrm>
          <a:off x="1518443" y="2111125"/>
          <a:ext cx="990663" cy="495331"/>
        </a:xfrm>
        <a:prstGeom prst="roundRect">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marR="0" lvl="0" indent="0" algn="ctr" defTabSz="914400">
            <a:lnSpc>
              <a:spcPct val="100000"/>
            </a:lnSpc>
            <a:spcBef>
              <a:spcPct val="0"/>
            </a:spcBef>
            <a:spcAft>
              <a:spcPct val="0"/>
            </a:spcAft>
            <a:buNone/>
            <a:tabLst/>
          </a:pPr>
          <a:r>
            <a:rPr lang="zh-CN" sz="1600" b="0" i="0" u="none" strike="noStrike" kern="1200" cap="none" baseline="0" smtClean="0">
              <a:ln>
                <a:noFill/>
              </a:ln>
              <a:solidFill>
                <a:srgbClr val="FFFFFF"/>
              </a:solidFill>
              <a:effectLst/>
              <a:latin typeface="Arial Narrow"/>
              <a:ea typeface="Microsoft YaHei" pitchFamily="34" charset="-122"/>
              <a:cs typeface="Arial"/>
            </a:rPr>
            <a:t>后处理</a:t>
          </a:r>
          <a:endParaRPr lang="zh-CN" sz="1600" b="0" i="0" u="none" strike="noStrike" kern="1200" cap="none" baseline="0">
            <a:ln>
              <a:noFill/>
            </a:ln>
            <a:solidFill>
              <a:srgbClr val="FFFFFF"/>
            </a:solidFill>
            <a:effectLst/>
            <a:latin typeface="Arial Narrow"/>
            <a:ea typeface="Microsoft YaHei" pitchFamily="34" charset="-122"/>
            <a:cs typeface="Arial"/>
          </a:endParaRPr>
        </a:p>
      </dsp:txBody>
      <dsp:txXfrm>
        <a:off x="1542623" y="2135305"/>
        <a:ext cx="942303" cy="44697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EB6083-3BC0-481F-9BA1-0F1BF7F96254}">
      <dsp:nvSpPr>
        <dsp:cNvPr id="0" name=""/>
        <dsp:cNvSpPr/>
      </dsp:nvSpPr>
      <dsp:spPr>
        <a:xfrm>
          <a:off x="1554351" y="532"/>
          <a:ext cx="1192656" cy="46774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s-ES" altLang="zh-CN" sz="1200" b="0" i="0" kern="1200" baseline="0" smtClean="0">
              <a:latin typeface="Arial Narrow" panose="020B0606020202030204" pitchFamily="34" charset="0"/>
              <a:ea typeface="Microsoft YaHei" panose="020B0503020204020204" pitchFamily="34" charset="-122"/>
            </a:rPr>
            <a:t>SOLIDWORKS</a:t>
          </a:r>
          <a:endParaRPr lang="zh-CN" sz="1200" b="0" i="0" kern="1200" baseline="0">
            <a:latin typeface="Arial Narrow" panose="020B0606020202030204" pitchFamily="34" charset="0"/>
            <a:ea typeface="Microsoft YaHei" panose="020B0503020204020204" pitchFamily="34" charset="-122"/>
          </a:endParaRPr>
        </a:p>
      </dsp:txBody>
      <dsp:txXfrm>
        <a:off x="1568051" y="14232"/>
        <a:ext cx="1165256" cy="440344"/>
      </dsp:txXfrm>
    </dsp:sp>
    <dsp:sp modelId="{BB68FA4A-4D7F-42B0-9B78-4471813AB8B6}">
      <dsp:nvSpPr>
        <dsp:cNvPr id="0" name=""/>
        <dsp:cNvSpPr/>
      </dsp:nvSpPr>
      <dsp:spPr>
        <a:xfrm rot="5400000">
          <a:off x="2062977" y="479970"/>
          <a:ext cx="175404" cy="21048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00050">
            <a:lnSpc>
              <a:spcPct val="90000"/>
            </a:lnSpc>
            <a:spcBef>
              <a:spcPct val="0"/>
            </a:spcBef>
            <a:spcAft>
              <a:spcPct val="35000"/>
            </a:spcAft>
          </a:pPr>
          <a:endParaRPr lang="en-US" sz="900" kern="1200"/>
        </a:p>
      </dsp:txBody>
      <dsp:txXfrm rot="-5400000">
        <a:off x="2087535" y="497510"/>
        <a:ext cx="126290" cy="122783"/>
      </dsp:txXfrm>
    </dsp:sp>
    <dsp:sp modelId="{A9BB7D39-8F11-484A-9592-678FEA82900D}">
      <dsp:nvSpPr>
        <dsp:cNvPr id="0" name=""/>
        <dsp:cNvSpPr/>
      </dsp:nvSpPr>
      <dsp:spPr>
        <a:xfrm>
          <a:off x="1554351" y="702149"/>
          <a:ext cx="1192656" cy="46774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s-ES" altLang="zh-CN" sz="1200" b="0" i="0" kern="1200" baseline="0" smtClean="0">
              <a:latin typeface="Arial Narrow" panose="020B0606020202030204" pitchFamily="34" charset="0"/>
              <a:ea typeface="Microsoft YaHei" panose="020B0503020204020204" pitchFamily="34" charset="-122"/>
            </a:rPr>
            <a:t>SOLIDWORKS  </a:t>
          </a:r>
          <a:r>
            <a:rPr lang="zh-CN" sz="1200" b="0" i="0" kern="1200" baseline="0" smtClean="0">
              <a:latin typeface="Arial Narrow" panose="020B0606020202030204" pitchFamily="34" charset="0"/>
              <a:ea typeface="Microsoft YaHei" panose="020B0503020204020204" pitchFamily="34" charset="-122"/>
            </a:rPr>
            <a:t>Simulation</a:t>
          </a:r>
          <a:endParaRPr lang="zh-CN" sz="1200" b="0" i="0" kern="1200" baseline="0">
            <a:latin typeface="Arial Narrow" panose="020B0606020202030204" pitchFamily="34" charset="0"/>
            <a:ea typeface="Microsoft YaHei" panose="020B0503020204020204" pitchFamily="34" charset="-122"/>
          </a:endParaRPr>
        </a:p>
      </dsp:txBody>
      <dsp:txXfrm>
        <a:off x="1568051" y="715849"/>
        <a:ext cx="1165256" cy="440344"/>
      </dsp:txXfrm>
    </dsp:sp>
    <dsp:sp modelId="{0D7D49C1-E29D-4C30-9AA9-D09232DCC957}">
      <dsp:nvSpPr>
        <dsp:cNvPr id="0" name=""/>
        <dsp:cNvSpPr/>
      </dsp:nvSpPr>
      <dsp:spPr>
        <a:xfrm rot="5400000">
          <a:off x="2062977" y="1181586"/>
          <a:ext cx="175404" cy="21048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00050">
            <a:lnSpc>
              <a:spcPct val="90000"/>
            </a:lnSpc>
            <a:spcBef>
              <a:spcPct val="0"/>
            </a:spcBef>
            <a:spcAft>
              <a:spcPct val="35000"/>
            </a:spcAft>
          </a:pPr>
          <a:endParaRPr lang="en-US" sz="900" kern="1200"/>
        </a:p>
      </dsp:txBody>
      <dsp:txXfrm rot="-5400000">
        <a:off x="2087535" y="1199126"/>
        <a:ext cx="126290" cy="122783"/>
      </dsp:txXfrm>
    </dsp:sp>
    <dsp:sp modelId="{07FA8FFF-ED83-4C89-BC48-9F51B5DDA342}">
      <dsp:nvSpPr>
        <dsp:cNvPr id="0" name=""/>
        <dsp:cNvSpPr/>
      </dsp:nvSpPr>
      <dsp:spPr>
        <a:xfrm>
          <a:off x="1627926" y="1403765"/>
          <a:ext cx="1045506" cy="1231855"/>
        </a:xfrm>
        <a:prstGeom prst="diamond">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zh-CN" sz="1200" b="0" i="0" kern="1200" baseline="0">
              <a:latin typeface="Arial Narrow" panose="020B0606020202030204" pitchFamily="34" charset="0"/>
              <a:ea typeface="Microsoft YaHei" panose="020B0503020204020204" pitchFamily="34" charset="-122"/>
            </a:rPr>
            <a:t>满意吗？</a:t>
          </a:r>
        </a:p>
      </dsp:txBody>
      <dsp:txXfrm>
        <a:off x="1889303" y="1711729"/>
        <a:ext cx="522753" cy="615927"/>
      </dsp:txXfrm>
    </dsp:sp>
    <dsp:sp modelId="{6839849B-D38A-4AE1-932D-3A19459419A3}">
      <dsp:nvSpPr>
        <dsp:cNvPr id="0" name=""/>
        <dsp:cNvSpPr/>
      </dsp:nvSpPr>
      <dsp:spPr>
        <a:xfrm rot="5400000">
          <a:off x="2062977" y="2647314"/>
          <a:ext cx="175404" cy="21048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00050">
            <a:lnSpc>
              <a:spcPct val="90000"/>
            </a:lnSpc>
            <a:spcBef>
              <a:spcPct val="0"/>
            </a:spcBef>
            <a:spcAft>
              <a:spcPct val="35000"/>
            </a:spcAft>
          </a:pPr>
          <a:endParaRPr lang="en-US" sz="900" kern="1200"/>
        </a:p>
      </dsp:txBody>
      <dsp:txXfrm rot="-5400000">
        <a:off x="2087535" y="2664854"/>
        <a:ext cx="126290" cy="122783"/>
      </dsp:txXfrm>
    </dsp:sp>
    <dsp:sp modelId="{2DCD5AA9-7B36-4D74-93F5-67A45908786C}">
      <dsp:nvSpPr>
        <dsp:cNvPr id="0" name=""/>
        <dsp:cNvSpPr/>
      </dsp:nvSpPr>
      <dsp:spPr>
        <a:xfrm>
          <a:off x="1554351" y="2869492"/>
          <a:ext cx="1192656" cy="46774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zh-CN" sz="1200" b="0" i="0" kern="1200" baseline="0">
              <a:latin typeface="Arial Narrow" panose="020B0606020202030204" pitchFamily="34" charset="0"/>
              <a:ea typeface="Microsoft YaHei" panose="020B0503020204020204" pitchFamily="34" charset="-122"/>
            </a:rPr>
            <a:t>原型</a:t>
          </a:r>
        </a:p>
      </dsp:txBody>
      <dsp:txXfrm>
        <a:off x="1577184" y="2892325"/>
        <a:ext cx="1146990" cy="422078"/>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060D712-7242-4C95-BDD1-40AA5038E027}" type="datetimeFigureOut">
              <a:rPr lang="fr-FR" smtClean="0"/>
              <a:pPr/>
              <a:t>12/07/2016</a:t>
            </a:fld>
            <a:endParaRPr lang="fr-F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AD0FD1F-5A66-471B-B3E5-C7F4D1DFC51B}" type="slidenum">
              <a:rPr lang="fr-FR" smtClean="0"/>
              <a:pPr/>
              <a:t>‹#›</a:t>
            </a:fld>
            <a:endParaRPr lang="fr-FR"/>
          </a:p>
        </p:txBody>
      </p:sp>
    </p:spTree>
    <p:extLst>
      <p:ext uri="{BB962C8B-B14F-4D97-AF65-F5344CB8AC3E}">
        <p14:creationId xmlns:p14="http://schemas.microsoft.com/office/powerpoint/2010/main" val="138708326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D1A668E-3B37-4931-B417-BCC1E0C71E22}" type="datetimeFigureOut">
              <a:rPr lang="en-US" smtClean="0"/>
              <a:pPr/>
              <a:t>7/12/2016</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124C0E3-F38B-4060-81F5-813C95EEE9B2}" type="slidenum">
              <a:rPr lang="en-US" smtClean="0"/>
              <a:pPr/>
              <a:t>‹#›</a:t>
            </a:fld>
            <a:endParaRPr lang="en-US"/>
          </a:p>
        </p:txBody>
      </p:sp>
    </p:spTree>
    <p:extLst>
      <p:ext uri="{BB962C8B-B14F-4D97-AF65-F5344CB8AC3E}">
        <p14:creationId xmlns:p14="http://schemas.microsoft.com/office/powerpoint/2010/main" val="7041302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1</a:t>
            </a:fld>
            <a:endParaRPr lang="en-US"/>
          </a:p>
        </p:txBody>
      </p:sp>
    </p:spTree>
    <p:extLst>
      <p:ext uri="{BB962C8B-B14F-4D97-AF65-F5344CB8AC3E}">
        <p14:creationId xmlns:p14="http://schemas.microsoft.com/office/powerpoint/2010/main" val="10932189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10</a:t>
            </a:fld>
            <a:endParaRPr lang="en-US"/>
          </a:p>
        </p:txBody>
      </p:sp>
    </p:spTree>
    <p:extLst>
      <p:ext uri="{BB962C8B-B14F-4D97-AF65-F5344CB8AC3E}">
        <p14:creationId xmlns:p14="http://schemas.microsoft.com/office/powerpoint/2010/main" val="4122544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11</a:t>
            </a:fld>
            <a:endParaRPr lang="en-US"/>
          </a:p>
        </p:txBody>
      </p:sp>
    </p:spTree>
    <p:extLst>
      <p:ext uri="{BB962C8B-B14F-4D97-AF65-F5344CB8AC3E}">
        <p14:creationId xmlns:p14="http://schemas.microsoft.com/office/powerpoint/2010/main" val="40079509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12</a:t>
            </a:fld>
            <a:endParaRPr lang="en-US"/>
          </a:p>
        </p:txBody>
      </p:sp>
    </p:spTree>
    <p:extLst>
      <p:ext uri="{BB962C8B-B14F-4D97-AF65-F5344CB8AC3E}">
        <p14:creationId xmlns:p14="http://schemas.microsoft.com/office/powerpoint/2010/main" val="10506617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13</a:t>
            </a:fld>
            <a:endParaRPr lang="en-US"/>
          </a:p>
        </p:txBody>
      </p:sp>
    </p:spTree>
    <p:extLst>
      <p:ext uri="{BB962C8B-B14F-4D97-AF65-F5344CB8AC3E}">
        <p14:creationId xmlns:p14="http://schemas.microsoft.com/office/powerpoint/2010/main" val="25140218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14</a:t>
            </a:fld>
            <a:endParaRPr lang="en-US"/>
          </a:p>
        </p:txBody>
      </p:sp>
    </p:spTree>
    <p:extLst>
      <p:ext uri="{BB962C8B-B14F-4D97-AF65-F5344CB8AC3E}">
        <p14:creationId xmlns:p14="http://schemas.microsoft.com/office/powerpoint/2010/main" val="4167827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15</a:t>
            </a:fld>
            <a:endParaRPr lang="en-US"/>
          </a:p>
        </p:txBody>
      </p:sp>
    </p:spTree>
    <p:extLst>
      <p:ext uri="{BB962C8B-B14F-4D97-AF65-F5344CB8AC3E}">
        <p14:creationId xmlns:p14="http://schemas.microsoft.com/office/powerpoint/2010/main" val="18064353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16</a:t>
            </a:fld>
            <a:endParaRPr lang="en-US"/>
          </a:p>
        </p:txBody>
      </p:sp>
    </p:spTree>
    <p:extLst>
      <p:ext uri="{BB962C8B-B14F-4D97-AF65-F5344CB8AC3E}">
        <p14:creationId xmlns:p14="http://schemas.microsoft.com/office/powerpoint/2010/main" val="24404593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17</a:t>
            </a:fld>
            <a:endParaRPr lang="en-US"/>
          </a:p>
        </p:txBody>
      </p:sp>
    </p:spTree>
    <p:extLst>
      <p:ext uri="{BB962C8B-B14F-4D97-AF65-F5344CB8AC3E}">
        <p14:creationId xmlns:p14="http://schemas.microsoft.com/office/powerpoint/2010/main" val="19490785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18</a:t>
            </a:fld>
            <a:endParaRPr lang="en-US"/>
          </a:p>
        </p:txBody>
      </p:sp>
    </p:spTree>
    <p:extLst>
      <p:ext uri="{BB962C8B-B14F-4D97-AF65-F5344CB8AC3E}">
        <p14:creationId xmlns:p14="http://schemas.microsoft.com/office/powerpoint/2010/main" val="13609515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19</a:t>
            </a:fld>
            <a:endParaRPr lang="en-US"/>
          </a:p>
        </p:txBody>
      </p:sp>
    </p:spTree>
    <p:extLst>
      <p:ext uri="{BB962C8B-B14F-4D97-AF65-F5344CB8AC3E}">
        <p14:creationId xmlns:p14="http://schemas.microsoft.com/office/powerpoint/2010/main" val="42906301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2</a:t>
            </a:fld>
            <a:endParaRPr lang="en-US"/>
          </a:p>
        </p:txBody>
      </p:sp>
    </p:spTree>
    <p:extLst>
      <p:ext uri="{BB962C8B-B14F-4D97-AF65-F5344CB8AC3E}">
        <p14:creationId xmlns:p14="http://schemas.microsoft.com/office/powerpoint/2010/main" val="40631812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20</a:t>
            </a:fld>
            <a:endParaRPr lang="en-US"/>
          </a:p>
        </p:txBody>
      </p:sp>
    </p:spTree>
    <p:extLst>
      <p:ext uri="{BB962C8B-B14F-4D97-AF65-F5344CB8AC3E}">
        <p14:creationId xmlns:p14="http://schemas.microsoft.com/office/powerpoint/2010/main" val="1648381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21</a:t>
            </a:fld>
            <a:endParaRPr lang="en-US"/>
          </a:p>
        </p:txBody>
      </p:sp>
    </p:spTree>
    <p:extLst>
      <p:ext uri="{BB962C8B-B14F-4D97-AF65-F5344CB8AC3E}">
        <p14:creationId xmlns:p14="http://schemas.microsoft.com/office/powerpoint/2010/main" val="42747043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22</a:t>
            </a:fld>
            <a:endParaRPr lang="en-US"/>
          </a:p>
        </p:txBody>
      </p:sp>
    </p:spTree>
    <p:extLst>
      <p:ext uri="{BB962C8B-B14F-4D97-AF65-F5344CB8AC3E}">
        <p14:creationId xmlns:p14="http://schemas.microsoft.com/office/powerpoint/2010/main" val="3199951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23</a:t>
            </a:fld>
            <a:endParaRPr lang="en-US"/>
          </a:p>
        </p:txBody>
      </p:sp>
    </p:spTree>
    <p:extLst>
      <p:ext uri="{BB962C8B-B14F-4D97-AF65-F5344CB8AC3E}">
        <p14:creationId xmlns:p14="http://schemas.microsoft.com/office/powerpoint/2010/main" val="29010317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24</a:t>
            </a:fld>
            <a:endParaRPr lang="en-US"/>
          </a:p>
        </p:txBody>
      </p:sp>
    </p:spTree>
    <p:extLst>
      <p:ext uri="{BB962C8B-B14F-4D97-AF65-F5344CB8AC3E}">
        <p14:creationId xmlns:p14="http://schemas.microsoft.com/office/powerpoint/2010/main" val="4845286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25</a:t>
            </a:fld>
            <a:endParaRPr lang="en-US"/>
          </a:p>
        </p:txBody>
      </p:sp>
    </p:spTree>
    <p:extLst>
      <p:ext uri="{BB962C8B-B14F-4D97-AF65-F5344CB8AC3E}">
        <p14:creationId xmlns:p14="http://schemas.microsoft.com/office/powerpoint/2010/main" val="84582801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26</a:t>
            </a:fld>
            <a:endParaRPr lang="en-US"/>
          </a:p>
        </p:txBody>
      </p:sp>
    </p:spTree>
    <p:extLst>
      <p:ext uri="{BB962C8B-B14F-4D97-AF65-F5344CB8AC3E}">
        <p14:creationId xmlns:p14="http://schemas.microsoft.com/office/powerpoint/2010/main" val="177368172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27</a:t>
            </a:fld>
            <a:endParaRPr lang="en-US"/>
          </a:p>
        </p:txBody>
      </p:sp>
    </p:spTree>
    <p:extLst>
      <p:ext uri="{BB962C8B-B14F-4D97-AF65-F5344CB8AC3E}">
        <p14:creationId xmlns:p14="http://schemas.microsoft.com/office/powerpoint/2010/main" val="417840713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28</a:t>
            </a:fld>
            <a:endParaRPr lang="en-US"/>
          </a:p>
        </p:txBody>
      </p:sp>
    </p:spTree>
    <p:extLst>
      <p:ext uri="{BB962C8B-B14F-4D97-AF65-F5344CB8AC3E}">
        <p14:creationId xmlns:p14="http://schemas.microsoft.com/office/powerpoint/2010/main" val="40044061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29</a:t>
            </a:fld>
            <a:endParaRPr lang="en-US"/>
          </a:p>
        </p:txBody>
      </p:sp>
    </p:spTree>
    <p:extLst>
      <p:ext uri="{BB962C8B-B14F-4D97-AF65-F5344CB8AC3E}">
        <p14:creationId xmlns:p14="http://schemas.microsoft.com/office/powerpoint/2010/main" val="4425727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3</a:t>
            </a:fld>
            <a:endParaRPr lang="en-US"/>
          </a:p>
        </p:txBody>
      </p:sp>
    </p:spTree>
    <p:extLst>
      <p:ext uri="{BB962C8B-B14F-4D97-AF65-F5344CB8AC3E}">
        <p14:creationId xmlns:p14="http://schemas.microsoft.com/office/powerpoint/2010/main" val="25139602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30</a:t>
            </a:fld>
            <a:endParaRPr lang="en-US"/>
          </a:p>
        </p:txBody>
      </p:sp>
    </p:spTree>
    <p:extLst>
      <p:ext uri="{BB962C8B-B14F-4D97-AF65-F5344CB8AC3E}">
        <p14:creationId xmlns:p14="http://schemas.microsoft.com/office/powerpoint/2010/main" val="31662414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31</a:t>
            </a:fld>
            <a:endParaRPr lang="en-US"/>
          </a:p>
        </p:txBody>
      </p:sp>
    </p:spTree>
    <p:extLst>
      <p:ext uri="{BB962C8B-B14F-4D97-AF65-F5344CB8AC3E}">
        <p14:creationId xmlns:p14="http://schemas.microsoft.com/office/powerpoint/2010/main" val="279094423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32</a:t>
            </a:fld>
            <a:endParaRPr lang="en-US"/>
          </a:p>
        </p:txBody>
      </p:sp>
    </p:spTree>
    <p:extLst>
      <p:ext uri="{BB962C8B-B14F-4D97-AF65-F5344CB8AC3E}">
        <p14:creationId xmlns:p14="http://schemas.microsoft.com/office/powerpoint/2010/main" val="324984459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33</a:t>
            </a:fld>
            <a:endParaRPr lang="en-US"/>
          </a:p>
        </p:txBody>
      </p:sp>
    </p:spTree>
    <p:extLst>
      <p:ext uri="{BB962C8B-B14F-4D97-AF65-F5344CB8AC3E}">
        <p14:creationId xmlns:p14="http://schemas.microsoft.com/office/powerpoint/2010/main" val="79815571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34</a:t>
            </a:fld>
            <a:endParaRPr lang="en-US"/>
          </a:p>
        </p:txBody>
      </p:sp>
    </p:spTree>
    <p:extLst>
      <p:ext uri="{BB962C8B-B14F-4D97-AF65-F5344CB8AC3E}">
        <p14:creationId xmlns:p14="http://schemas.microsoft.com/office/powerpoint/2010/main" val="193779776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35</a:t>
            </a:fld>
            <a:endParaRPr lang="en-US"/>
          </a:p>
        </p:txBody>
      </p:sp>
    </p:spTree>
    <p:extLst>
      <p:ext uri="{BB962C8B-B14F-4D97-AF65-F5344CB8AC3E}">
        <p14:creationId xmlns:p14="http://schemas.microsoft.com/office/powerpoint/2010/main" val="425754469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36</a:t>
            </a:fld>
            <a:endParaRPr lang="en-US"/>
          </a:p>
        </p:txBody>
      </p:sp>
    </p:spTree>
    <p:extLst>
      <p:ext uri="{BB962C8B-B14F-4D97-AF65-F5344CB8AC3E}">
        <p14:creationId xmlns:p14="http://schemas.microsoft.com/office/powerpoint/2010/main" val="190906573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37</a:t>
            </a:fld>
            <a:endParaRPr lang="en-US"/>
          </a:p>
        </p:txBody>
      </p:sp>
    </p:spTree>
    <p:extLst>
      <p:ext uri="{BB962C8B-B14F-4D97-AF65-F5344CB8AC3E}">
        <p14:creationId xmlns:p14="http://schemas.microsoft.com/office/powerpoint/2010/main" val="80459268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38</a:t>
            </a:fld>
            <a:endParaRPr lang="en-US"/>
          </a:p>
        </p:txBody>
      </p:sp>
    </p:spTree>
    <p:extLst>
      <p:ext uri="{BB962C8B-B14F-4D97-AF65-F5344CB8AC3E}">
        <p14:creationId xmlns:p14="http://schemas.microsoft.com/office/powerpoint/2010/main" val="218626792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39</a:t>
            </a:fld>
            <a:endParaRPr lang="en-US"/>
          </a:p>
        </p:txBody>
      </p:sp>
    </p:spTree>
    <p:extLst>
      <p:ext uri="{BB962C8B-B14F-4D97-AF65-F5344CB8AC3E}">
        <p14:creationId xmlns:p14="http://schemas.microsoft.com/office/powerpoint/2010/main" val="5783985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4</a:t>
            </a:fld>
            <a:endParaRPr lang="en-US"/>
          </a:p>
        </p:txBody>
      </p:sp>
    </p:spTree>
    <p:extLst>
      <p:ext uri="{BB962C8B-B14F-4D97-AF65-F5344CB8AC3E}">
        <p14:creationId xmlns:p14="http://schemas.microsoft.com/office/powerpoint/2010/main" val="284296055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40</a:t>
            </a:fld>
            <a:endParaRPr lang="en-US"/>
          </a:p>
        </p:txBody>
      </p:sp>
    </p:spTree>
    <p:extLst>
      <p:ext uri="{BB962C8B-B14F-4D97-AF65-F5344CB8AC3E}">
        <p14:creationId xmlns:p14="http://schemas.microsoft.com/office/powerpoint/2010/main" val="94194110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41</a:t>
            </a:fld>
            <a:endParaRPr lang="en-US"/>
          </a:p>
        </p:txBody>
      </p:sp>
    </p:spTree>
    <p:extLst>
      <p:ext uri="{BB962C8B-B14F-4D97-AF65-F5344CB8AC3E}">
        <p14:creationId xmlns:p14="http://schemas.microsoft.com/office/powerpoint/2010/main" val="218666396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42</a:t>
            </a:fld>
            <a:endParaRPr lang="en-US"/>
          </a:p>
        </p:txBody>
      </p:sp>
    </p:spTree>
    <p:extLst>
      <p:ext uri="{BB962C8B-B14F-4D97-AF65-F5344CB8AC3E}">
        <p14:creationId xmlns:p14="http://schemas.microsoft.com/office/powerpoint/2010/main" val="389181978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43</a:t>
            </a:fld>
            <a:endParaRPr lang="en-US"/>
          </a:p>
        </p:txBody>
      </p:sp>
    </p:spTree>
    <p:extLst>
      <p:ext uri="{BB962C8B-B14F-4D97-AF65-F5344CB8AC3E}">
        <p14:creationId xmlns:p14="http://schemas.microsoft.com/office/powerpoint/2010/main" val="405888130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44</a:t>
            </a:fld>
            <a:endParaRPr lang="en-US"/>
          </a:p>
        </p:txBody>
      </p:sp>
    </p:spTree>
    <p:extLst>
      <p:ext uri="{BB962C8B-B14F-4D97-AF65-F5344CB8AC3E}">
        <p14:creationId xmlns:p14="http://schemas.microsoft.com/office/powerpoint/2010/main" val="337596424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45</a:t>
            </a:fld>
            <a:endParaRPr lang="en-US"/>
          </a:p>
        </p:txBody>
      </p:sp>
    </p:spTree>
    <p:extLst>
      <p:ext uri="{BB962C8B-B14F-4D97-AF65-F5344CB8AC3E}">
        <p14:creationId xmlns:p14="http://schemas.microsoft.com/office/powerpoint/2010/main" val="343985180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46</a:t>
            </a:fld>
            <a:endParaRPr lang="en-US"/>
          </a:p>
        </p:txBody>
      </p:sp>
    </p:spTree>
    <p:extLst>
      <p:ext uri="{BB962C8B-B14F-4D97-AF65-F5344CB8AC3E}">
        <p14:creationId xmlns:p14="http://schemas.microsoft.com/office/powerpoint/2010/main" val="150739237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47</a:t>
            </a:fld>
            <a:endParaRPr lang="en-US"/>
          </a:p>
        </p:txBody>
      </p:sp>
    </p:spTree>
    <p:extLst>
      <p:ext uri="{BB962C8B-B14F-4D97-AF65-F5344CB8AC3E}">
        <p14:creationId xmlns:p14="http://schemas.microsoft.com/office/powerpoint/2010/main" val="202770436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48</a:t>
            </a:fld>
            <a:endParaRPr lang="en-US"/>
          </a:p>
        </p:txBody>
      </p:sp>
    </p:spTree>
    <p:extLst>
      <p:ext uri="{BB962C8B-B14F-4D97-AF65-F5344CB8AC3E}">
        <p14:creationId xmlns:p14="http://schemas.microsoft.com/office/powerpoint/2010/main" val="376323353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49</a:t>
            </a:fld>
            <a:endParaRPr lang="en-US"/>
          </a:p>
        </p:txBody>
      </p:sp>
    </p:spTree>
    <p:extLst>
      <p:ext uri="{BB962C8B-B14F-4D97-AF65-F5344CB8AC3E}">
        <p14:creationId xmlns:p14="http://schemas.microsoft.com/office/powerpoint/2010/main" val="27232744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5</a:t>
            </a:fld>
            <a:endParaRPr lang="en-US"/>
          </a:p>
        </p:txBody>
      </p:sp>
    </p:spTree>
    <p:extLst>
      <p:ext uri="{BB962C8B-B14F-4D97-AF65-F5344CB8AC3E}">
        <p14:creationId xmlns:p14="http://schemas.microsoft.com/office/powerpoint/2010/main" val="27325552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6</a:t>
            </a:fld>
            <a:endParaRPr lang="en-US"/>
          </a:p>
        </p:txBody>
      </p:sp>
    </p:spTree>
    <p:extLst>
      <p:ext uri="{BB962C8B-B14F-4D97-AF65-F5344CB8AC3E}">
        <p14:creationId xmlns:p14="http://schemas.microsoft.com/office/powerpoint/2010/main" val="27736246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7</a:t>
            </a:fld>
            <a:endParaRPr lang="en-US"/>
          </a:p>
        </p:txBody>
      </p:sp>
    </p:spTree>
    <p:extLst>
      <p:ext uri="{BB962C8B-B14F-4D97-AF65-F5344CB8AC3E}">
        <p14:creationId xmlns:p14="http://schemas.microsoft.com/office/powerpoint/2010/main" val="26499283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8</a:t>
            </a:fld>
            <a:endParaRPr lang="en-US"/>
          </a:p>
        </p:txBody>
      </p:sp>
    </p:spTree>
    <p:extLst>
      <p:ext uri="{BB962C8B-B14F-4D97-AF65-F5344CB8AC3E}">
        <p14:creationId xmlns:p14="http://schemas.microsoft.com/office/powerpoint/2010/main" val="16941252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9</a:t>
            </a:fld>
            <a:endParaRPr lang="en-US"/>
          </a:p>
        </p:txBody>
      </p:sp>
    </p:spTree>
    <p:extLst>
      <p:ext uri="{BB962C8B-B14F-4D97-AF65-F5344CB8AC3E}">
        <p14:creationId xmlns:p14="http://schemas.microsoft.com/office/powerpoint/2010/main" val="397657410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_SOLIDWORKS Template_2015">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5786" y="903515"/>
            <a:ext cx="2919743" cy="3450051"/>
          </a:xfrm>
          <a:prstGeom prst="rect">
            <a:avLst/>
          </a:prstGeom>
        </p:spPr>
      </p:pic>
      <p:sp>
        <p:nvSpPr>
          <p:cNvPr id="12" name="Titre 1"/>
          <p:cNvSpPr>
            <a:spLocks noGrp="1"/>
          </p:cNvSpPr>
          <p:nvPr>
            <p:ph type="title" hasCustomPrompt="1"/>
          </p:nvPr>
        </p:nvSpPr>
        <p:spPr>
          <a:xfrm>
            <a:off x="3851920" y="891336"/>
            <a:ext cx="4752528" cy="374073"/>
          </a:xfrm>
        </p:spPr>
        <p:txBody>
          <a:bodyPr>
            <a:noAutofit/>
          </a:bodyPr>
          <a:lstStyle>
            <a:lvl1pPr algn="r">
              <a:defRPr lang="en-US" sz="3200" b="0" i="0" kern="1200" spc="0" baseline="0" noProof="0" dirty="0" smtClean="0">
                <a:solidFill>
                  <a:schemeClr val="tx1"/>
                </a:solidFill>
                <a:effectLst/>
                <a:latin typeface="+mj-lt"/>
                <a:ea typeface="Microsoft YaHei" panose="020B0503020204020204" pitchFamily="34" charset="-122"/>
                <a:cs typeface="3ds Light"/>
              </a:defRPr>
            </a:lvl1pPr>
          </a:lstStyle>
          <a:p>
            <a:r>
              <a:rPr lang="en-US" noProof="0" dirty="0" smtClean="0"/>
              <a:t>Click to edit title</a:t>
            </a:r>
            <a:endParaRPr lang="en-US" noProof="0" dirty="0"/>
          </a:p>
        </p:txBody>
      </p:sp>
      <p:sp>
        <p:nvSpPr>
          <p:cNvPr id="9" name="Text Placeholder 14"/>
          <p:cNvSpPr>
            <a:spLocks noGrp="1"/>
          </p:cNvSpPr>
          <p:nvPr>
            <p:ph type="body" sz="quarter" idx="11" hasCustomPrompt="1"/>
          </p:nvPr>
        </p:nvSpPr>
        <p:spPr>
          <a:xfrm>
            <a:off x="4572000" y="1491630"/>
            <a:ext cx="4032250" cy="431800"/>
          </a:xfrm>
        </p:spPr>
        <p:txBody>
          <a:bodyPr anchor="ctr">
            <a:noAutofit/>
          </a:bodyPr>
          <a:lstStyle>
            <a:lvl1pPr algn="r">
              <a:lnSpc>
                <a:spcPct val="100000"/>
              </a:lnSpc>
              <a:spcBef>
                <a:spcPts val="0"/>
              </a:spcBef>
              <a:buFont typeface="Arial" pitchFamily="34" charset="0"/>
              <a:buNone/>
              <a:defRPr sz="2000" kern="900" spc="0" baseline="0">
                <a:solidFill>
                  <a:schemeClr val="tx1"/>
                </a:solidFill>
                <a:ea typeface="Microsoft YaHei" panose="020B0503020204020204" pitchFamily="34" charset="-122"/>
              </a:defRPr>
            </a:lvl1pPr>
            <a:lvl2pPr>
              <a:buFont typeface="Arial" pitchFamily="34" charset="0"/>
              <a:buNone/>
              <a:defRPr>
                <a:solidFill>
                  <a:schemeClr val="bg1"/>
                </a:solidFill>
              </a:defRPr>
            </a:lvl2pPr>
            <a:lvl3pPr>
              <a:buFont typeface="Arial" pitchFamily="34" charset="0"/>
              <a:buNone/>
              <a:defRPr>
                <a:solidFill>
                  <a:schemeClr val="bg1"/>
                </a:solidFill>
              </a:defRPr>
            </a:lvl3pPr>
            <a:lvl4pPr>
              <a:buFont typeface="Arial" pitchFamily="34" charset="0"/>
              <a:buNone/>
              <a:defRPr>
                <a:solidFill>
                  <a:schemeClr val="bg1"/>
                </a:solidFill>
              </a:defRPr>
            </a:lvl4pPr>
            <a:lvl5pPr>
              <a:buNone/>
              <a:defRPr>
                <a:solidFill>
                  <a:schemeClr val="bg1"/>
                </a:solidFill>
              </a:defRPr>
            </a:lvl5pPr>
          </a:lstStyle>
          <a:p>
            <a:pPr lvl="0"/>
            <a:r>
              <a:rPr lang="en-US" dirty="0" smtClean="0"/>
              <a:t>Click to add subtitle</a:t>
            </a:r>
            <a:endParaRPr lang="en-US" dirty="0"/>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92079" y="4719511"/>
            <a:ext cx="2580927" cy="243820"/>
          </a:xfrm>
          <a:prstGeom prst="rect">
            <a:avLst/>
          </a:prstGeom>
        </p:spPr>
      </p:pic>
      <p:sp>
        <p:nvSpPr>
          <p:cNvPr id="7" name="TextBox 6"/>
          <p:cNvSpPr txBox="1"/>
          <p:nvPr/>
        </p:nvSpPr>
        <p:spPr>
          <a:xfrm rot="16200000">
            <a:off x="-2430000" y="2488561"/>
            <a:ext cx="5158228"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00" b="1" i="0" cap="none" spc="0" dirty="0" smtClean="0">
                <a:ln>
                  <a:noFill/>
                </a:ln>
                <a:solidFill>
                  <a:srgbClr val="DA291C"/>
                </a:solidFill>
                <a:effectLst/>
                <a:latin typeface="Arial Narrow" pitchFamily="34" charset="0"/>
                <a:ea typeface="Microsoft YaHei" panose="020B0503020204020204" pitchFamily="34" charset="-122"/>
                <a:cs typeface="Arial" pitchFamily="34" charset="0"/>
              </a:rPr>
              <a:t>3DS.COM/SOLIDWORKS</a:t>
            </a:r>
            <a:r>
              <a:rPr lang="en-US" sz="600" b="0" cap="none" spc="0" baseline="0" dirty="0" smtClean="0">
                <a:ln>
                  <a:noFill/>
                </a:ln>
                <a:solidFill>
                  <a:srgbClr val="DA291C"/>
                </a:solidFill>
                <a:effectLst/>
                <a:latin typeface="Arial Narrow" pitchFamily="34" charset="0"/>
                <a:ea typeface="Microsoft YaHei" panose="020B0503020204020204" pitchFamily="34" charset="-122"/>
                <a:cs typeface="Arial" pitchFamily="34" charset="0"/>
              </a:rPr>
              <a:t> </a:t>
            </a:r>
            <a:r>
              <a:rPr lang="en-US" sz="600" b="0" cap="none" spc="0" dirty="0" smtClean="0">
                <a:ln>
                  <a:noFill/>
                </a:ln>
                <a:solidFill>
                  <a:srgbClr val="005386"/>
                </a:solidFill>
                <a:effectLst/>
                <a:latin typeface="Arial Narrow" pitchFamily="34" charset="0"/>
                <a:ea typeface="Microsoft YaHei" panose="020B0503020204020204" pitchFamily="34" charset="-122"/>
                <a:cs typeface="Arial" pitchFamily="34" charset="0"/>
              </a:rPr>
              <a:t>© </a:t>
            </a:r>
            <a:r>
              <a:rPr lang="en-US" sz="600" b="0" cap="none" spc="0" dirty="0" err="1" smtClean="0">
                <a:ln>
                  <a:noFill/>
                </a:ln>
                <a:solidFill>
                  <a:srgbClr val="005386"/>
                </a:solidFill>
                <a:effectLst/>
                <a:latin typeface="Arial Narrow" pitchFamily="34" charset="0"/>
                <a:ea typeface="Microsoft YaHei" panose="020B0503020204020204" pitchFamily="34" charset="-122"/>
                <a:cs typeface="Arial" pitchFamily="34" charset="0"/>
              </a:rPr>
              <a:t>Dassault</a:t>
            </a:r>
            <a:r>
              <a:rPr lang="en-US" sz="600" b="0" cap="none" spc="0" dirty="0" smtClean="0">
                <a:ln>
                  <a:noFill/>
                </a:ln>
                <a:solidFill>
                  <a:srgbClr val="005386"/>
                </a:solidFill>
                <a:effectLst/>
                <a:latin typeface="Arial Narrow" pitchFamily="34" charset="0"/>
                <a:ea typeface="Microsoft YaHei" panose="020B0503020204020204" pitchFamily="34" charset="-122"/>
                <a:cs typeface="Arial" pitchFamily="34" charset="0"/>
              </a:rPr>
              <a:t> </a:t>
            </a:r>
            <a:r>
              <a:rPr lang="en-US" sz="600" b="0" cap="none" spc="0" dirty="0" err="1" smtClean="0">
                <a:ln>
                  <a:noFill/>
                </a:ln>
                <a:solidFill>
                  <a:srgbClr val="005386"/>
                </a:solidFill>
                <a:effectLst/>
                <a:latin typeface="Arial Narrow" pitchFamily="34" charset="0"/>
                <a:ea typeface="Microsoft YaHei" panose="020B0503020204020204" pitchFamily="34" charset="-122"/>
                <a:cs typeface="Arial" pitchFamily="34" charset="0"/>
              </a:rPr>
              <a:t>Systèmes</a:t>
            </a:r>
            <a:r>
              <a:rPr lang="en-US" sz="600" b="0" cap="none" spc="0" dirty="0" smtClean="0">
                <a:ln>
                  <a:noFill/>
                </a:ln>
                <a:solidFill>
                  <a:srgbClr val="005386"/>
                </a:solidFill>
                <a:effectLst/>
                <a:latin typeface="Arial Narrow" pitchFamily="34" charset="0"/>
                <a:ea typeface="Microsoft YaHei" panose="020B0503020204020204" pitchFamily="34" charset="-122"/>
                <a:cs typeface="Arial" pitchFamily="34" charset="0"/>
              </a:rPr>
              <a:t> | </a:t>
            </a:r>
            <a:r>
              <a:rPr lang="en-US" sz="600" b="0" cap="none" spc="0" noProof="0" dirty="0" smtClean="0">
                <a:ln>
                  <a:noFill/>
                </a:ln>
                <a:solidFill>
                  <a:srgbClr val="005386"/>
                </a:solidFill>
                <a:effectLst/>
                <a:latin typeface="Arial Narrow" pitchFamily="34" charset="0"/>
                <a:ea typeface="Microsoft YaHei" panose="020B0503020204020204" pitchFamily="34" charset="-122"/>
                <a:cs typeface="Arial" pitchFamily="34" charset="0"/>
              </a:rPr>
              <a:t>Confidential</a:t>
            </a:r>
            <a:r>
              <a:rPr lang="en-US" sz="600" b="0" cap="none" spc="0" dirty="0" smtClean="0">
                <a:ln>
                  <a:noFill/>
                </a:ln>
                <a:solidFill>
                  <a:srgbClr val="005386"/>
                </a:solidFill>
                <a:effectLst/>
                <a:latin typeface="Arial Narrow" pitchFamily="34" charset="0"/>
                <a:ea typeface="Microsoft YaHei" panose="020B0503020204020204" pitchFamily="34" charset="-122"/>
                <a:cs typeface="Arial" pitchFamily="34" charset="0"/>
              </a:rPr>
              <a:t> Information | </a:t>
            </a:r>
            <a:fld id="{7932CEB9-7706-4840-A8AE-48D24CB336EF}" type="datetimeFigureOut">
              <a:rPr lang="en-US" sz="600" b="0" cap="none" spc="0" smtClean="0">
                <a:ln>
                  <a:noFill/>
                </a:ln>
                <a:solidFill>
                  <a:srgbClr val="005386"/>
                </a:solidFill>
                <a:effectLst/>
                <a:latin typeface="Arial Narrow" pitchFamily="34" charset="0"/>
                <a:ea typeface="Microsoft YaHei" panose="020B0503020204020204" pitchFamily="34" charset="-122"/>
                <a:cs typeface="Arial" pitchFamily="34" charset="0"/>
              </a:rPr>
              <a:pPr algn="ctr"/>
              <a:t>7/12/2016</a:t>
            </a:fld>
            <a:r>
              <a:rPr lang="en-US" sz="600" b="0" cap="none" spc="0" dirty="0" smtClean="0">
                <a:ln>
                  <a:noFill/>
                </a:ln>
                <a:solidFill>
                  <a:srgbClr val="005386"/>
                </a:solidFill>
                <a:effectLst/>
                <a:latin typeface="Arial Narrow" pitchFamily="34" charset="0"/>
                <a:ea typeface="Microsoft YaHei" panose="020B0503020204020204" pitchFamily="34" charset="-122"/>
                <a:cs typeface="Arial" pitchFamily="34" charset="0"/>
              </a:rPr>
              <a:t> | ref.: 3DS_Document_2015</a:t>
            </a:r>
            <a:endParaRPr lang="en-US" sz="600" b="0" cap="none" spc="0" dirty="0">
              <a:ln>
                <a:noFill/>
              </a:ln>
              <a:solidFill>
                <a:srgbClr val="005386"/>
              </a:solidFill>
              <a:effectLst/>
              <a:latin typeface="Arial Narrow" pitchFamily="34" charset="0"/>
              <a:ea typeface="Microsoft YaHei" panose="020B0503020204020204" pitchFamily="34" charset="-122"/>
              <a:cs typeface="Arial" pitchFamily="34" charset="0"/>
            </a:endParaRPr>
          </a:p>
        </p:txBody>
      </p:sp>
    </p:spTree>
    <p:extLst>
      <p:ext uri="{BB962C8B-B14F-4D97-AF65-F5344CB8AC3E}">
        <p14:creationId xmlns:p14="http://schemas.microsoft.com/office/powerpoint/2010/main" val="81133419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_SOLIDWORKS Template_2015">
    <p:spTree>
      <p:nvGrpSpPr>
        <p:cNvPr id="1" name=""/>
        <p:cNvGrpSpPr/>
        <p:nvPr/>
      </p:nvGrpSpPr>
      <p:grpSpPr>
        <a:xfrm>
          <a:off x="0" y="0"/>
          <a:ext cx="0" cy="0"/>
          <a:chOff x="0" y="0"/>
          <a:chExt cx="0" cy="0"/>
        </a:xfrm>
      </p:grpSpPr>
    </p:spTree>
    <p:extLst>
      <p:ext uri="{BB962C8B-B14F-4D97-AF65-F5344CB8AC3E}">
        <p14:creationId xmlns:p14="http://schemas.microsoft.com/office/powerpoint/2010/main" val="9773118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ck Cover_SOLIDWORKS Template_2015">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39975" y="41011"/>
            <a:ext cx="4464050" cy="4451853"/>
          </a:xfrm>
          <a:prstGeom prst="rect">
            <a:avLst/>
          </a:prstGeom>
        </p:spPr>
      </p:pic>
    </p:spTree>
    <p:extLst>
      <p:ext uri="{BB962C8B-B14F-4D97-AF65-F5344CB8AC3E}">
        <p14:creationId xmlns:p14="http://schemas.microsoft.com/office/powerpoint/2010/main" val="324691785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Title no Content (no sub)">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3661533135"/>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Title and Content (no sub)">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99592" y="1347840"/>
            <a:ext cx="7891200" cy="3276138"/>
          </a:xfrm>
        </p:spPr>
        <p:txBody>
          <a:bodyPr>
            <a:normAutofit/>
          </a:bodyPr>
          <a:lstStyle>
            <a:lvl1pPr>
              <a:defRPr sz="2400">
                <a:effectLst/>
              </a:defRPr>
            </a:lvl1pPr>
            <a:lvl2pPr>
              <a:defRPr sz="2000">
                <a:effectLst/>
              </a:defRPr>
            </a:lvl2pPr>
            <a:lvl3pPr>
              <a:defRPr sz="1800">
                <a:effectLst/>
              </a:defRPr>
            </a:lvl3pPr>
            <a:lvl4pPr>
              <a:defRPr sz="1600">
                <a:effectLst/>
              </a:defRPr>
            </a:lvl4pPr>
            <a:lvl5pPr>
              <a:defRPr sz="1100">
                <a:effect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8" name="Title 7"/>
          <p:cNvSpPr>
            <a:spLocks noGrp="1"/>
          </p:cNvSpPr>
          <p:nvPr>
            <p:ph type="title"/>
          </p:nvPr>
        </p:nvSpPr>
        <p:spPr/>
        <p:txBody>
          <a:bodyPr/>
          <a:lstStyle/>
          <a:p>
            <a:r>
              <a:rPr lang="en-US" smtClean="0"/>
              <a:t>Click to edit Master title style</a:t>
            </a:r>
            <a:endParaRPr lang="en-GB" dirty="0"/>
          </a:p>
        </p:txBody>
      </p:sp>
    </p:spTree>
    <p:extLst>
      <p:ext uri="{BB962C8B-B14F-4D97-AF65-F5344CB8AC3E}">
        <p14:creationId xmlns:p14="http://schemas.microsoft.com/office/powerpoint/2010/main" val="242673970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Title Slide">
    <p:spTree>
      <p:nvGrpSpPr>
        <p:cNvPr id="1" name=""/>
        <p:cNvGrpSpPr/>
        <p:nvPr/>
      </p:nvGrpSpPr>
      <p:grpSpPr>
        <a:xfrm>
          <a:off x="0" y="0"/>
          <a:ext cx="0" cy="0"/>
          <a:chOff x="0" y="0"/>
          <a:chExt cx="0" cy="0"/>
        </a:xfrm>
      </p:grpSpPr>
      <p:sp>
        <p:nvSpPr>
          <p:cNvPr id="12" name="Titre 1"/>
          <p:cNvSpPr>
            <a:spLocks noGrp="1"/>
          </p:cNvSpPr>
          <p:nvPr>
            <p:ph type="title" hasCustomPrompt="1"/>
          </p:nvPr>
        </p:nvSpPr>
        <p:spPr>
          <a:xfrm>
            <a:off x="3491880" y="891336"/>
            <a:ext cx="5112568" cy="374073"/>
          </a:xfrm>
        </p:spPr>
        <p:txBody>
          <a:bodyPr>
            <a:noAutofit/>
          </a:bodyPr>
          <a:lstStyle>
            <a:lvl1pPr algn="r">
              <a:defRPr lang="en-US" sz="3200" b="0" i="0" kern="1200" spc="0" baseline="0" noProof="0" dirty="0" smtClean="0">
                <a:solidFill>
                  <a:schemeClr val="tx1"/>
                </a:solidFill>
                <a:effectLst/>
                <a:latin typeface="+mj-lt"/>
                <a:ea typeface="Microsoft YaHei" pitchFamily="34" charset="-122"/>
                <a:cs typeface="3ds Light"/>
              </a:defRPr>
            </a:lvl1pPr>
          </a:lstStyle>
          <a:p>
            <a:r>
              <a:rPr lang="en-US" noProof="0" dirty="0" smtClean="0"/>
              <a:t>Click to edit title</a:t>
            </a:r>
            <a:endParaRPr lang="en-US" noProof="0" dirty="0"/>
          </a:p>
        </p:txBody>
      </p:sp>
      <p:sp>
        <p:nvSpPr>
          <p:cNvPr id="9" name="Text Placeholder 14"/>
          <p:cNvSpPr>
            <a:spLocks noGrp="1"/>
          </p:cNvSpPr>
          <p:nvPr>
            <p:ph type="body" sz="quarter" idx="11" hasCustomPrompt="1"/>
          </p:nvPr>
        </p:nvSpPr>
        <p:spPr>
          <a:xfrm>
            <a:off x="4067175" y="1491630"/>
            <a:ext cx="4537075" cy="431800"/>
          </a:xfrm>
        </p:spPr>
        <p:txBody>
          <a:bodyPr anchor="ctr">
            <a:noAutofit/>
          </a:bodyPr>
          <a:lstStyle>
            <a:lvl1pPr algn="r">
              <a:lnSpc>
                <a:spcPct val="100000"/>
              </a:lnSpc>
              <a:spcBef>
                <a:spcPts val="0"/>
              </a:spcBef>
              <a:buFont typeface="Arial" pitchFamily="34" charset="0"/>
              <a:buNone/>
              <a:defRPr sz="2000" kern="900" spc="0" baseline="0">
                <a:solidFill>
                  <a:schemeClr val="tx1"/>
                </a:solidFill>
                <a:ea typeface="Microsoft YaHei" pitchFamily="34" charset="-122"/>
              </a:defRPr>
            </a:lvl1pPr>
            <a:lvl2pPr>
              <a:buFont typeface="Arial" pitchFamily="34" charset="0"/>
              <a:buNone/>
              <a:defRPr>
                <a:solidFill>
                  <a:schemeClr val="bg1"/>
                </a:solidFill>
              </a:defRPr>
            </a:lvl2pPr>
            <a:lvl3pPr>
              <a:buFont typeface="Arial" pitchFamily="34" charset="0"/>
              <a:buNone/>
              <a:defRPr>
                <a:solidFill>
                  <a:schemeClr val="bg1"/>
                </a:solidFill>
              </a:defRPr>
            </a:lvl3pPr>
            <a:lvl4pPr>
              <a:buFont typeface="Arial" pitchFamily="34" charset="0"/>
              <a:buNone/>
              <a:defRPr>
                <a:solidFill>
                  <a:schemeClr val="bg1"/>
                </a:solidFill>
              </a:defRPr>
            </a:lvl4pPr>
            <a:lvl5pPr>
              <a:buNone/>
              <a:defRPr>
                <a:solidFill>
                  <a:schemeClr val="bg1"/>
                </a:solidFill>
              </a:defRPr>
            </a:lvl5pPr>
          </a:lstStyle>
          <a:p>
            <a:pPr lvl="0"/>
            <a:r>
              <a:rPr lang="en-US" dirty="0" smtClean="0"/>
              <a:t>Click to add subtitle</a:t>
            </a:r>
            <a:endParaRPr lang="en-US" dirty="0"/>
          </a:p>
        </p:txBody>
      </p:sp>
      <p:sp>
        <p:nvSpPr>
          <p:cNvPr id="8" name="Rectangle 7"/>
          <p:cNvSpPr/>
          <p:nvPr userDrawn="1"/>
        </p:nvSpPr>
        <p:spPr>
          <a:xfrm>
            <a:off x="323528" y="173884"/>
            <a:ext cx="648072" cy="6480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Microsoft YaHei" pitchFamily="34" charset="-122"/>
            </a:endParaRPr>
          </a:p>
        </p:txBody>
      </p:sp>
    </p:spTree>
    <p:extLst>
      <p:ext uri="{BB962C8B-B14F-4D97-AF65-F5344CB8AC3E}">
        <p14:creationId xmlns:p14="http://schemas.microsoft.com/office/powerpoint/2010/main" val="12278849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Title Slide Blue_SOLIDWORKS Template_2015">
    <p:bg>
      <p:bgPr>
        <a:solidFill>
          <a:schemeClr val="accent1"/>
        </a:solidFill>
        <a:effectLst/>
      </p:bgPr>
    </p:bg>
    <p:spTree>
      <p:nvGrpSpPr>
        <p:cNvPr id="1" name=""/>
        <p:cNvGrpSpPr/>
        <p:nvPr/>
      </p:nvGrpSpPr>
      <p:grpSpPr>
        <a:xfrm>
          <a:off x="0" y="0"/>
          <a:ext cx="0" cy="0"/>
          <a:chOff x="0" y="0"/>
          <a:chExt cx="0" cy="0"/>
        </a:xfrm>
      </p:grpSpPr>
      <p:sp>
        <p:nvSpPr>
          <p:cNvPr id="9" name="Titre 1"/>
          <p:cNvSpPr>
            <a:spLocks noGrp="1"/>
          </p:cNvSpPr>
          <p:nvPr>
            <p:ph type="title" hasCustomPrompt="1"/>
          </p:nvPr>
        </p:nvSpPr>
        <p:spPr>
          <a:xfrm>
            <a:off x="3851920" y="891336"/>
            <a:ext cx="4752528" cy="374073"/>
          </a:xfrm>
        </p:spPr>
        <p:txBody>
          <a:bodyPr>
            <a:noAutofit/>
          </a:bodyPr>
          <a:lstStyle>
            <a:lvl1pPr algn="r">
              <a:defRPr lang="en-US" sz="3200" b="0" i="0" kern="1200" spc="0" baseline="0" noProof="0" dirty="0" smtClean="0">
                <a:solidFill>
                  <a:schemeClr val="bg1"/>
                </a:solidFill>
                <a:effectLst/>
                <a:latin typeface="+mj-lt"/>
                <a:ea typeface="+mj-ea"/>
                <a:cs typeface="3ds Light"/>
              </a:defRPr>
            </a:lvl1pPr>
          </a:lstStyle>
          <a:p>
            <a:r>
              <a:rPr lang="en-US" noProof="0" dirty="0" smtClean="0"/>
              <a:t>Click to edit title</a:t>
            </a:r>
            <a:endParaRPr lang="en-US" noProof="0" dirty="0"/>
          </a:p>
        </p:txBody>
      </p:sp>
      <p:sp>
        <p:nvSpPr>
          <p:cNvPr id="15" name="Text Placeholder 14"/>
          <p:cNvSpPr>
            <a:spLocks noGrp="1"/>
          </p:cNvSpPr>
          <p:nvPr>
            <p:ph type="body" sz="quarter" idx="11" hasCustomPrompt="1"/>
          </p:nvPr>
        </p:nvSpPr>
        <p:spPr>
          <a:xfrm>
            <a:off x="4572000" y="1491630"/>
            <a:ext cx="4032250" cy="431800"/>
          </a:xfrm>
        </p:spPr>
        <p:txBody>
          <a:bodyPr anchor="ctr">
            <a:normAutofit/>
          </a:bodyPr>
          <a:lstStyle>
            <a:lvl1pPr algn="r">
              <a:lnSpc>
                <a:spcPct val="100000"/>
              </a:lnSpc>
              <a:spcBef>
                <a:spcPts val="0"/>
              </a:spcBef>
              <a:buFont typeface="Arial" pitchFamily="34" charset="0"/>
              <a:buNone/>
              <a:defRPr sz="2000" baseline="0">
                <a:solidFill>
                  <a:schemeClr val="bg1"/>
                </a:solidFill>
                <a:latin typeface="+mj-lt"/>
              </a:defRPr>
            </a:lvl1pPr>
            <a:lvl2pPr>
              <a:buFont typeface="Arial" pitchFamily="34" charset="0"/>
              <a:buNone/>
              <a:defRPr>
                <a:solidFill>
                  <a:schemeClr val="bg1"/>
                </a:solidFill>
              </a:defRPr>
            </a:lvl2pPr>
            <a:lvl3pPr>
              <a:buFont typeface="Arial" pitchFamily="34" charset="0"/>
              <a:buNone/>
              <a:defRPr>
                <a:solidFill>
                  <a:schemeClr val="bg1"/>
                </a:solidFill>
              </a:defRPr>
            </a:lvl3pPr>
            <a:lvl4pPr>
              <a:buFont typeface="Arial" pitchFamily="34" charset="0"/>
              <a:buNone/>
              <a:defRPr>
                <a:solidFill>
                  <a:schemeClr val="bg1"/>
                </a:solidFill>
              </a:defRPr>
            </a:lvl4pPr>
            <a:lvl5pPr>
              <a:buNone/>
              <a:defRPr>
                <a:solidFill>
                  <a:schemeClr val="bg1"/>
                </a:solidFill>
              </a:defRPr>
            </a:lvl5pPr>
          </a:lstStyle>
          <a:p>
            <a:pPr lvl="0"/>
            <a:r>
              <a:rPr lang="en-US" dirty="0" smtClean="0"/>
              <a:t>Click to add subtitle</a:t>
            </a:r>
            <a:endParaRPr lang="en-US" dirty="0"/>
          </a:p>
        </p:txBody>
      </p:sp>
      <p:sp>
        <p:nvSpPr>
          <p:cNvPr id="14" name="TextBox 13"/>
          <p:cNvSpPr txBox="1"/>
          <p:nvPr/>
        </p:nvSpPr>
        <p:spPr>
          <a:xfrm rot="16200000">
            <a:off x="-2430000" y="2488561"/>
            <a:ext cx="5158228"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600" b="1" i="0" cap="none" spc="0" dirty="0" smtClean="0">
                <a:ln>
                  <a:noFill/>
                </a:ln>
                <a:solidFill>
                  <a:schemeClr val="bg1"/>
                </a:solidFill>
                <a:effectLst/>
                <a:latin typeface="Arial Narrow" pitchFamily="34" charset="0"/>
                <a:cs typeface="Arial" pitchFamily="34" charset="0"/>
              </a:rPr>
              <a:t>3DS.COM</a:t>
            </a:r>
            <a:r>
              <a:rPr lang="en-US" sz="600" b="0" cap="none" spc="0" baseline="0" dirty="0" smtClean="0">
                <a:ln>
                  <a:noFill/>
                </a:ln>
                <a:solidFill>
                  <a:schemeClr val="bg1"/>
                </a:solidFill>
                <a:effectLst/>
                <a:latin typeface="Arial Narrow" pitchFamily="34" charset="0"/>
                <a:cs typeface="Arial" pitchFamily="34" charset="0"/>
              </a:rPr>
              <a:t> </a:t>
            </a:r>
            <a:r>
              <a:rPr lang="en-US" sz="600" b="0" cap="none" spc="0" dirty="0" smtClean="0">
                <a:ln>
                  <a:noFill/>
                </a:ln>
                <a:solidFill>
                  <a:schemeClr val="bg1"/>
                </a:solidFill>
                <a:effectLst/>
                <a:latin typeface="Arial Narrow" pitchFamily="34" charset="0"/>
                <a:cs typeface="Arial" pitchFamily="34" charset="0"/>
              </a:rPr>
              <a:t>© </a:t>
            </a:r>
            <a:r>
              <a:rPr lang="en-US" sz="600" b="0" cap="none" spc="0" dirty="0" err="1" smtClean="0">
                <a:ln>
                  <a:noFill/>
                </a:ln>
                <a:solidFill>
                  <a:schemeClr val="bg1"/>
                </a:solidFill>
                <a:effectLst/>
                <a:latin typeface="Arial Narrow" pitchFamily="34" charset="0"/>
                <a:cs typeface="Arial" pitchFamily="34" charset="0"/>
              </a:rPr>
              <a:t>Dassault</a:t>
            </a:r>
            <a:r>
              <a:rPr lang="en-US" sz="600" b="0" cap="none" spc="0" dirty="0" smtClean="0">
                <a:ln>
                  <a:noFill/>
                </a:ln>
                <a:solidFill>
                  <a:schemeClr val="bg1"/>
                </a:solidFill>
                <a:effectLst/>
                <a:latin typeface="Arial Narrow" pitchFamily="34" charset="0"/>
                <a:cs typeface="Arial" pitchFamily="34" charset="0"/>
              </a:rPr>
              <a:t> </a:t>
            </a:r>
            <a:r>
              <a:rPr lang="en-US" sz="600" b="0" cap="none" spc="0" dirty="0" err="1" smtClean="0">
                <a:ln>
                  <a:noFill/>
                </a:ln>
                <a:solidFill>
                  <a:schemeClr val="bg1"/>
                </a:solidFill>
                <a:effectLst/>
                <a:latin typeface="Arial Narrow" pitchFamily="34" charset="0"/>
                <a:cs typeface="Arial" pitchFamily="34" charset="0"/>
              </a:rPr>
              <a:t>Systèmes</a:t>
            </a:r>
            <a:r>
              <a:rPr lang="en-US" sz="600" b="0" cap="none" spc="0" dirty="0" smtClean="0">
                <a:ln>
                  <a:noFill/>
                </a:ln>
                <a:solidFill>
                  <a:schemeClr val="bg1"/>
                </a:solidFill>
                <a:effectLst/>
                <a:latin typeface="Arial Narrow" pitchFamily="34" charset="0"/>
                <a:cs typeface="Arial" pitchFamily="34" charset="0"/>
              </a:rPr>
              <a:t> | </a:t>
            </a:r>
            <a:r>
              <a:rPr lang="en-US" sz="600" b="0" cap="none" spc="0" noProof="0" dirty="0" smtClean="0">
                <a:ln>
                  <a:noFill/>
                </a:ln>
                <a:solidFill>
                  <a:schemeClr val="bg1"/>
                </a:solidFill>
                <a:effectLst/>
                <a:latin typeface="Arial Narrow" pitchFamily="34" charset="0"/>
                <a:cs typeface="Arial" pitchFamily="34" charset="0"/>
              </a:rPr>
              <a:t>Confidential</a:t>
            </a:r>
            <a:r>
              <a:rPr lang="en-US" sz="600" b="0" cap="none" spc="0" dirty="0" smtClean="0">
                <a:ln>
                  <a:noFill/>
                </a:ln>
                <a:solidFill>
                  <a:schemeClr val="bg1"/>
                </a:solidFill>
                <a:effectLst/>
                <a:latin typeface="Arial Narrow" pitchFamily="34" charset="0"/>
                <a:cs typeface="Arial" pitchFamily="34" charset="0"/>
              </a:rPr>
              <a:t> Information | </a:t>
            </a:r>
            <a:fld id="{7932CEB9-7706-4840-A8AE-48D24CB336EF}" type="datetimeFigureOut">
              <a:rPr lang="en-US" sz="600" b="0" cap="none" spc="0" smtClean="0">
                <a:ln>
                  <a:noFill/>
                </a:ln>
                <a:solidFill>
                  <a:schemeClr val="bg1"/>
                </a:solidFill>
                <a:effectLst/>
                <a:latin typeface="Arial Narrow" pitchFamily="34" charset="0"/>
                <a:cs typeface="Arial" pitchFamily="34" charset="0"/>
              </a:rPr>
              <a:pPr marL="0" marR="0" indent="0" algn="ctr" defTabSz="914400" rtl="0" eaLnBrk="1" fontAlgn="auto" latinLnBrk="0" hangingPunct="1">
                <a:lnSpc>
                  <a:spcPct val="100000"/>
                </a:lnSpc>
                <a:spcBef>
                  <a:spcPts val="0"/>
                </a:spcBef>
                <a:spcAft>
                  <a:spcPts val="0"/>
                </a:spcAft>
                <a:buClrTx/>
                <a:buSzTx/>
                <a:buFontTx/>
                <a:buNone/>
                <a:tabLst/>
                <a:defRPr/>
              </a:pPr>
              <a:t>7/12/2016</a:t>
            </a:fld>
            <a:r>
              <a:rPr lang="en-US" sz="600" b="0" cap="none" spc="0" dirty="0" smtClean="0">
                <a:ln>
                  <a:noFill/>
                </a:ln>
                <a:solidFill>
                  <a:schemeClr val="bg1"/>
                </a:solidFill>
                <a:effectLst/>
                <a:latin typeface="Arial Narrow" pitchFamily="34" charset="0"/>
                <a:cs typeface="Arial" pitchFamily="34" charset="0"/>
              </a:rPr>
              <a:t> | ref.: 3DS_Document_2015</a:t>
            </a:r>
            <a:endParaRPr lang="en-US" sz="600" b="0" cap="none" spc="0" dirty="0">
              <a:ln>
                <a:noFill/>
              </a:ln>
              <a:solidFill>
                <a:schemeClr val="bg1"/>
              </a:solidFill>
              <a:effectLst/>
              <a:latin typeface="Arial Narrow" pitchFamily="34" charset="0"/>
              <a:cs typeface="Arial" pitchFamily="34" charset="0"/>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5786" y="903515"/>
            <a:ext cx="2919743" cy="3450051"/>
          </a:xfrm>
          <a:prstGeom prst="rect">
            <a:avLst/>
          </a:prstGeom>
        </p:spPr>
      </p:pic>
    </p:spTree>
    <p:extLst>
      <p:ext uri="{BB962C8B-B14F-4D97-AF65-F5344CB8AC3E}">
        <p14:creationId xmlns:p14="http://schemas.microsoft.com/office/powerpoint/2010/main" val="301753374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Agenda Slide_SOLIDWORKS Template_2015">
    <p:spTree>
      <p:nvGrpSpPr>
        <p:cNvPr id="1" name=""/>
        <p:cNvGrpSpPr/>
        <p:nvPr/>
      </p:nvGrpSpPr>
      <p:grpSpPr>
        <a:xfrm>
          <a:off x="0" y="0"/>
          <a:ext cx="0" cy="0"/>
          <a:chOff x="0" y="0"/>
          <a:chExt cx="0" cy="0"/>
        </a:xfrm>
      </p:grpSpPr>
      <p:sp>
        <p:nvSpPr>
          <p:cNvPr id="4" name="Espace réservé du texte 5"/>
          <p:cNvSpPr>
            <a:spLocks noGrp="1"/>
          </p:cNvSpPr>
          <p:nvPr>
            <p:ph type="body" sz="quarter" idx="11" hasCustomPrompt="1"/>
          </p:nvPr>
        </p:nvSpPr>
        <p:spPr>
          <a:xfrm>
            <a:off x="729343" y="1131670"/>
            <a:ext cx="7924119" cy="360000"/>
          </a:xfrm>
          <a:solidFill>
            <a:schemeClr val="tx1"/>
          </a:solidFill>
        </p:spPr>
        <p:txBody>
          <a:bodyPr lIns="288000" tIns="36000" rIns="72000" bIns="36000" anchor="ctr"/>
          <a:lstStyle>
            <a:lvl1pPr marL="0" indent="0">
              <a:spcBef>
                <a:spcPts val="0"/>
              </a:spcBef>
              <a:buNone/>
              <a:defRPr baseline="0">
                <a:solidFill>
                  <a:schemeClr val="bg1"/>
                </a:solidFill>
              </a:defRPr>
            </a:lvl1pPr>
          </a:lstStyle>
          <a:p>
            <a:pPr lvl="0"/>
            <a:r>
              <a:rPr lang="en-US" noProof="0" smtClean="0"/>
              <a:t>First item</a:t>
            </a:r>
            <a:endParaRPr lang="en-US" noProof="0"/>
          </a:p>
        </p:txBody>
      </p:sp>
      <p:sp>
        <p:nvSpPr>
          <p:cNvPr id="6" name="Espace réservé du texte 5"/>
          <p:cNvSpPr>
            <a:spLocks noGrp="1"/>
          </p:cNvSpPr>
          <p:nvPr>
            <p:ph type="body" sz="quarter" idx="13" hasCustomPrompt="1"/>
          </p:nvPr>
        </p:nvSpPr>
        <p:spPr>
          <a:xfrm>
            <a:off x="729343" y="1668708"/>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Second item</a:t>
            </a:r>
            <a:endParaRPr lang="en-US" noProof="0"/>
          </a:p>
        </p:txBody>
      </p:sp>
      <p:sp>
        <p:nvSpPr>
          <p:cNvPr id="8" name="Espace réservé du texte 5"/>
          <p:cNvSpPr>
            <a:spLocks noGrp="1"/>
          </p:cNvSpPr>
          <p:nvPr>
            <p:ph type="body" sz="quarter" idx="15" hasCustomPrompt="1"/>
          </p:nvPr>
        </p:nvSpPr>
        <p:spPr>
          <a:xfrm>
            <a:off x="729343" y="221175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Third item</a:t>
            </a:r>
            <a:endParaRPr lang="en-US" noProof="0"/>
          </a:p>
        </p:txBody>
      </p:sp>
      <p:sp>
        <p:nvSpPr>
          <p:cNvPr id="10" name="Espace réservé du texte 5"/>
          <p:cNvSpPr>
            <a:spLocks noGrp="1"/>
          </p:cNvSpPr>
          <p:nvPr>
            <p:ph type="body" sz="quarter" idx="17" hasCustomPrompt="1"/>
          </p:nvPr>
        </p:nvSpPr>
        <p:spPr>
          <a:xfrm>
            <a:off x="729343" y="275181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Fourth item</a:t>
            </a:r>
            <a:endParaRPr lang="en-US" noProof="0"/>
          </a:p>
        </p:txBody>
      </p:sp>
      <p:sp>
        <p:nvSpPr>
          <p:cNvPr id="12" name="Espace réservé du texte 5"/>
          <p:cNvSpPr>
            <a:spLocks noGrp="1"/>
          </p:cNvSpPr>
          <p:nvPr>
            <p:ph type="body" sz="quarter" idx="19" hasCustomPrompt="1"/>
          </p:nvPr>
        </p:nvSpPr>
        <p:spPr>
          <a:xfrm>
            <a:off x="729343" y="329187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Fifth item</a:t>
            </a:r>
            <a:endParaRPr lang="en-US" noProof="0"/>
          </a:p>
        </p:txBody>
      </p:sp>
      <p:sp>
        <p:nvSpPr>
          <p:cNvPr id="14" name="Espace réservé du texte 5"/>
          <p:cNvSpPr>
            <a:spLocks noGrp="1"/>
          </p:cNvSpPr>
          <p:nvPr>
            <p:ph type="body" sz="quarter" idx="21" hasCustomPrompt="1"/>
          </p:nvPr>
        </p:nvSpPr>
        <p:spPr>
          <a:xfrm>
            <a:off x="729343" y="383193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Sixth item</a:t>
            </a:r>
            <a:endParaRPr lang="en-US" noProof="0"/>
          </a:p>
        </p:txBody>
      </p:sp>
      <p:sp>
        <p:nvSpPr>
          <p:cNvPr id="16" name="Title 15"/>
          <p:cNvSpPr>
            <a:spLocks noGrp="1"/>
          </p:cNvSpPr>
          <p:nvPr>
            <p:ph type="title"/>
          </p:nvPr>
        </p:nvSpPr>
        <p:spPr/>
        <p:txBody>
          <a:bodyPr/>
          <a:lstStyle>
            <a:lvl1pPr>
              <a:defRPr baseline="0"/>
            </a:lvl1pPr>
          </a:lstStyle>
          <a:p>
            <a:r>
              <a:rPr lang="en-US" smtClean="0"/>
              <a:t>Click to edit Master title style</a:t>
            </a:r>
            <a:endParaRPr lang="en-US" dirty="0"/>
          </a:p>
        </p:txBody>
      </p:sp>
    </p:spTree>
    <p:extLst>
      <p:ext uri="{BB962C8B-B14F-4D97-AF65-F5344CB8AC3E}">
        <p14:creationId xmlns:p14="http://schemas.microsoft.com/office/powerpoint/2010/main" val="294968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ection Header_SOLIDWORKS Template_2015">
    <p:spTree>
      <p:nvGrpSpPr>
        <p:cNvPr id="1" name=""/>
        <p:cNvGrpSpPr/>
        <p:nvPr/>
      </p:nvGrpSpPr>
      <p:grpSpPr>
        <a:xfrm>
          <a:off x="0" y="0"/>
          <a:ext cx="0" cy="0"/>
          <a:chOff x="0" y="0"/>
          <a:chExt cx="0" cy="0"/>
        </a:xfrm>
      </p:grpSpPr>
      <p:sp>
        <p:nvSpPr>
          <p:cNvPr id="22" name="Text Placeholder 16"/>
          <p:cNvSpPr>
            <a:spLocks noGrp="1"/>
          </p:cNvSpPr>
          <p:nvPr>
            <p:ph type="body" sz="quarter" idx="11" hasCustomPrompt="1"/>
          </p:nvPr>
        </p:nvSpPr>
        <p:spPr>
          <a:xfrm>
            <a:off x="1367644" y="879562"/>
            <a:ext cx="7272808" cy="648072"/>
          </a:xfrm>
        </p:spPr>
        <p:txBody>
          <a:bodyPr anchor="ctr">
            <a:noAutofit/>
          </a:bodyPr>
          <a:lstStyle>
            <a:lvl1pPr algn="r">
              <a:lnSpc>
                <a:spcPct val="100000"/>
              </a:lnSpc>
              <a:spcBef>
                <a:spcPts val="0"/>
              </a:spcBef>
              <a:buFont typeface="Arial" pitchFamily="34" charset="0"/>
              <a:buNone/>
              <a:defRPr sz="3200" baseline="0"/>
            </a:lvl1pPr>
            <a:lvl2pPr>
              <a:buFont typeface="Arial" pitchFamily="34" charset="0"/>
              <a:buNone/>
              <a:defRPr/>
            </a:lvl2pPr>
            <a:lvl3pPr>
              <a:buFont typeface="Arial" pitchFamily="34" charset="0"/>
              <a:buNone/>
              <a:defRPr/>
            </a:lvl3pPr>
            <a:lvl4pPr>
              <a:buFont typeface="Arial" pitchFamily="34" charset="0"/>
              <a:buNone/>
              <a:defRPr/>
            </a:lvl4pPr>
            <a:lvl5pPr>
              <a:buNone/>
              <a:defRPr/>
            </a:lvl5pPr>
          </a:lstStyle>
          <a:p>
            <a:pPr lvl="0"/>
            <a:r>
              <a:rPr lang="en-US" dirty="0" smtClean="0"/>
              <a:t>Click to edit Master title style</a:t>
            </a:r>
            <a:endParaRPr lang="en-US" dirty="0"/>
          </a:p>
        </p:txBody>
      </p:sp>
      <p:sp>
        <p:nvSpPr>
          <p:cNvPr id="23" name="Text Placeholder 20"/>
          <p:cNvSpPr>
            <a:spLocks noGrp="1"/>
          </p:cNvSpPr>
          <p:nvPr>
            <p:ph type="body" sz="quarter" idx="12" hasCustomPrompt="1"/>
          </p:nvPr>
        </p:nvSpPr>
        <p:spPr>
          <a:xfrm>
            <a:off x="1368425" y="1707654"/>
            <a:ext cx="7272338" cy="468313"/>
          </a:xfrm>
        </p:spPr>
        <p:txBody>
          <a:bodyPr vert="horz" lIns="87916" tIns="43957" rIns="87916" bIns="43957" rtlCol="0" anchor="ctr">
            <a:noAutofit/>
          </a:bodyPr>
          <a:lstStyle>
            <a:lvl1pPr algn="r">
              <a:lnSpc>
                <a:spcPct val="100000"/>
              </a:lnSpc>
              <a:buFont typeface="Arial" pitchFamily="34" charset="0"/>
              <a:buNone/>
              <a:defRPr lang="en-US" sz="2000" b="0" i="0" kern="900" spc="0" baseline="0" dirty="0" smtClean="0">
                <a:solidFill>
                  <a:schemeClr val="tx1"/>
                </a:solidFill>
                <a:latin typeface="+mj-lt"/>
                <a:ea typeface="+mn-ea"/>
                <a:cs typeface="3ds Light"/>
              </a:defRPr>
            </a:lvl1pPr>
          </a:lstStyle>
          <a:p>
            <a:pPr marL="187200" lvl="0" indent="-259200" algn="r" defTabSz="879152" rtl="0" eaLnBrk="1" latinLnBrk="0" hangingPunct="1">
              <a:lnSpc>
                <a:spcPts val="2000"/>
              </a:lnSpc>
              <a:spcBef>
                <a:spcPts val="0"/>
              </a:spcBef>
              <a:buSzPct val="100000"/>
            </a:pPr>
            <a:r>
              <a:rPr lang="en-US" dirty="0" smtClean="0"/>
              <a:t>Click to add subtitle</a:t>
            </a:r>
          </a:p>
        </p:txBody>
      </p:sp>
    </p:spTree>
    <p:extLst>
      <p:ext uri="{BB962C8B-B14F-4D97-AF65-F5344CB8AC3E}">
        <p14:creationId xmlns:p14="http://schemas.microsoft.com/office/powerpoint/2010/main" val="19078757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Subtitle &amp; Content_SOLIDWORKS Template_2015">
    <p:spTree>
      <p:nvGrpSpPr>
        <p:cNvPr id="1" name=""/>
        <p:cNvGrpSpPr/>
        <p:nvPr/>
      </p:nvGrpSpPr>
      <p:grpSpPr>
        <a:xfrm>
          <a:off x="0" y="0"/>
          <a:ext cx="0" cy="0"/>
          <a:chOff x="0" y="0"/>
          <a:chExt cx="0" cy="0"/>
        </a:xfrm>
      </p:grpSpPr>
      <p:sp>
        <p:nvSpPr>
          <p:cNvPr id="8" name="Text Placeholder 7"/>
          <p:cNvSpPr>
            <a:spLocks noGrp="1"/>
          </p:cNvSpPr>
          <p:nvPr>
            <p:ph type="body" sz="quarter" idx="14" hasCustomPrompt="1"/>
          </p:nvPr>
        </p:nvSpPr>
        <p:spPr>
          <a:xfrm>
            <a:off x="719572" y="842963"/>
            <a:ext cx="7926407" cy="396549"/>
          </a:xfrm>
        </p:spPr>
        <p:txBody>
          <a:bodyPr wrap="square">
            <a:spAutoFit/>
          </a:bodyPr>
          <a:lstStyle>
            <a:lvl1pPr>
              <a:buFont typeface="Arial" pitchFamily="34" charset="0"/>
              <a:buNone/>
              <a:defRPr baseline="0"/>
            </a:lvl1pPr>
          </a:lstStyle>
          <a:p>
            <a:pPr lvl="0"/>
            <a:r>
              <a:rPr lang="en-US" dirty="0" smtClean="0"/>
              <a:t>Click to add subtitle</a:t>
            </a:r>
            <a:endParaRPr lang="en-US" dirty="0"/>
          </a:p>
        </p:txBody>
      </p:sp>
      <p:sp>
        <p:nvSpPr>
          <p:cNvPr id="5" name="Title 4"/>
          <p:cNvSpPr>
            <a:spLocks noGrp="1"/>
          </p:cNvSpPr>
          <p:nvPr>
            <p:ph type="title"/>
          </p:nvPr>
        </p:nvSpPr>
        <p:spPr>
          <a:xfrm>
            <a:off x="719572" y="361747"/>
            <a:ext cx="7920880" cy="374073"/>
          </a:xfrm>
        </p:spPr>
        <p:txBody>
          <a:bodyPr/>
          <a:lstStyle/>
          <a:p>
            <a:r>
              <a:rPr lang="en-US" smtClean="0"/>
              <a:t>Click to edit Master title style</a:t>
            </a:r>
            <a:endParaRPr lang="en-US" dirty="0"/>
          </a:p>
        </p:txBody>
      </p:sp>
      <p:sp>
        <p:nvSpPr>
          <p:cNvPr id="7" name="Content Placeholder 6"/>
          <p:cNvSpPr>
            <a:spLocks noGrp="1"/>
          </p:cNvSpPr>
          <p:nvPr>
            <p:ph sz="quarter" idx="15"/>
          </p:nvPr>
        </p:nvSpPr>
        <p:spPr>
          <a:xfrm>
            <a:off x="719571" y="1276350"/>
            <a:ext cx="7950899" cy="3167608"/>
          </a:xfrm>
        </p:spPr>
        <p:txBody>
          <a:bodyPr/>
          <a:lstStyle>
            <a:lvl1pPr marL="252000" indent="-252000">
              <a:spcBef>
                <a:spcPts val="800"/>
              </a:spcBef>
              <a:defRPr/>
            </a:lvl1pPr>
            <a:lvl2pPr>
              <a:spcBef>
                <a:spcPts val="600"/>
              </a:spcBef>
              <a:defRPr/>
            </a:lvl2pPr>
            <a:lvl3pPr>
              <a:spcBef>
                <a:spcPts val="400"/>
              </a:spcBef>
              <a:defRPr/>
            </a:lvl3pPr>
            <a:lvl4pPr>
              <a:spcBef>
                <a:spcPts val="400"/>
              </a:spcBef>
              <a:defRPr spc="0" baseline="0"/>
            </a:lvl4pPr>
            <a:lvl5pPr>
              <a:spcBef>
                <a:spcPts val="400"/>
              </a:spcBef>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8452716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and Content Only_SOLIDWORKS Template_2015">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Click to edit Master title style</a:t>
            </a:r>
            <a:endParaRPr lang="en-US"/>
          </a:p>
        </p:txBody>
      </p:sp>
      <p:sp>
        <p:nvSpPr>
          <p:cNvPr id="5" name="Content Placeholder 6"/>
          <p:cNvSpPr>
            <a:spLocks noGrp="1"/>
          </p:cNvSpPr>
          <p:nvPr>
            <p:ph sz="quarter" idx="15"/>
          </p:nvPr>
        </p:nvSpPr>
        <p:spPr>
          <a:xfrm>
            <a:off x="719138" y="879561"/>
            <a:ext cx="7921625" cy="3684501"/>
          </a:xfrm>
        </p:spPr>
        <p:txBody>
          <a:bodyPr/>
          <a:lstStyle>
            <a:lvl4pPr>
              <a:defRPr spc="0" baseline="0"/>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356665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wo Content_SOLIDWORKS Template_2015">
    <p:spTree>
      <p:nvGrpSpPr>
        <p:cNvPr id="1" name=""/>
        <p:cNvGrpSpPr/>
        <p:nvPr/>
      </p:nvGrpSpPr>
      <p:grpSpPr>
        <a:xfrm>
          <a:off x="0" y="0"/>
          <a:ext cx="0" cy="0"/>
          <a:chOff x="0" y="0"/>
          <a:chExt cx="0" cy="0"/>
        </a:xfrm>
      </p:grpSpPr>
      <p:sp>
        <p:nvSpPr>
          <p:cNvPr id="2" name="Titre 1"/>
          <p:cNvSpPr>
            <a:spLocks noGrp="1"/>
          </p:cNvSpPr>
          <p:nvPr>
            <p:ph type="title"/>
          </p:nvPr>
        </p:nvSpPr>
        <p:spPr>
          <a:xfrm>
            <a:off x="719572" y="361747"/>
            <a:ext cx="7920880" cy="374073"/>
          </a:xfrm>
        </p:spPr>
        <p:txBody>
          <a:bodyPr/>
          <a:lstStyle>
            <a:lvl1pPr algn="l">
              <a:defRPr baseline="0"/>
            </a:lvl1pPr>
          </a:lstStyle>
          <a:p>
            <a:r>
              <a:rPr lang="en-US" smtClean="0"/>
              <a:t>Click to edit Master title style</a:t>
            </a:r>
            <a:endParaRPr lang="fr-FR" dirty="0"/>
          </a:p>
        </p:txBody>
      </p:sp>
      <p:sp>
        <p:nvSpPr>
          <p:cNvPr id="7" name="Text Placeholder 7"/>
          <p:cNvSpPr>
            <a:spLocks noGrp="1"/>
          </p:cNvSpPr>
          <p:nvPr>
            <p:ph type="body" sz="quarter" idx="14" hasCustomPrompt="1"/>
          </p:nvPr>
        </p:nvSpPr>
        <p:spPr>
          <a:xfrm>
            <a:off x="719139" y="842963"/>
            <a:ext cx="7934324" cy="396549"/>
          </a:xfrm>
        </p:spPr>
        <p:txBody>
          <a:bodyPr wrap="square">
            <a:spAutoFit/>
          </a:bodyPr>
          <a:lstStyle>
            <a:lvl1pPr>
              <a:buFont typeface="Arial" pitchFamily="34" charset="0"/>
              <a:buNone/>
              <a:defRPr/>
            </a:lvl1pPr>
          </a:lstStyle>
          <a:p>
            <a:pPr lvl="0"/>
            <a:r>
              <a:rPr lang="en-US" dirty="0" smtClean="0"/>
              <a:t>Click to add subtitle</a:t>
            </a:r>
            <a:endParaRPr lang="en-US" dirty="0"/>
          </a:p>
        </p:txBody>
      </p:sp>
      <p:sp>
        <p:nvSpPr>
          <p:cNvPr id="6" name="Content Placeholder 6"/>
          <p:cNvSpPr>
            <a:spLocks noGrp="1"/>
          </p:cNvSpPr>
          <p:nvPr>
            <p:ph sz="quarter" idx="15"/>
          </p:nvPr>
        </p:nvSpPr>
        <p:spPr>
          <a:xfrm>
            <a:off x="719139" y="1276349"/>
            <a:ext cx="3840480" cy="3287713"/>
          </a:xfrm>
        </p:spPr>
        <p:txBody>
          <a:bodyPr/>
          <a:lstStyle>
            <a:lvl4pPr>
              <a:defRPr spc="0" baseline="0"/>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Content Placeholder 6"/>
          <p:cNvSpPr>
            <a:spLocks noGrp="1"/>
          </p:cNvSpPr>
          <p:nvPr>
            <p:ph sz="quarter" idx="16"/>
          </p:nvPr>
        </p:nvSpPr>
        <p:spPr>
          <a:xfrm>
            <a:off x="4812983" y="1275606"/>
            <a:ext cx="3840480" cy="3291840"/>
          </a:xfrm>
        </p:spPr>
        <p:txBody>
          <a:bodyPr/>
          <a:lstStyle>
            <a:lvl4pPr>
              <a:defRPr spc="0" baseline="0"/>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3126493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le &amp; Subtitle_SOLIDWORKS Template_2015">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5" name="Text Placeholder 7"/>
          <p:cNvSpPr>
            <a:spLocks noGrp="1"/>
          </p:cNvSpPr>
          <p:nvPr>
            <p:ph type="body" sz="quarter" idx="14" hasCustomPrompt="1"/>
          </p:nvPr>
        </p:nvSpPr>
        <p:spPr>
          <a:xfrm>
            <a:off x="719137" y="842963"/>
            <a:ext cx="7934325" cy="396549"/>
          </a:xfrm>
        </p:spPr>
        <p:txBody>
          <a:bodyPr wrap="square">
            <a:spAutoFit/>
          </a:bodyPr>
          <a:lstStyle>
            <a:lvl1pPr>
              <a:buFont typeface="Arial" pitchFamily="34" charset="0"/>
              <a:buNone/>
              <a:defRPr/>
            </a:lvl1pPr>
          </a:lstStyle>
          <a:p>
            <a:pPr lvl="0"/>
            <a:r>
              <a:rPr lang="en-US" dirty="0" smtClean="0"/>
              <a:t>Click to add subtitle</a:t>
            </a:r>
            <a:endParaRPr lang="en-US" dirty="0"/>
          </a:p>
        </p:txBody>
      </p:sp>
    </p:spTree>
    <p:extLst>
      <p:ext uri="{BB962C8B-B14F-4D97-AF65-F5344CB8AC3E}">
        <p14:creationId xmlns:p14="http://schemas.microsoft.com/office/powerpoint/2010/main" val="20553073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_SOLIDWORKS Template_2015">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lvl1pPr>
              <a:defRPr baseline="0"/>
            </a:lvl1pPr>
          </a:lstStyle>
          <a:p>
            <a:r>
              <a:rPr lang="en-US" smtClean="0"/>
              <a:t>Click to edit Master title style</a:t>
            </a:r>
            <a:endParaRPr lang="en-US" dirty="0"/>
          </a:p>
        </p:txBody>
      </p:sp>
    </p:spTree>
    <p:extLst>
      <p:ext uri="{BB962C8B-B14F-4D97-AF65-F5344CB8AC3E}">
        <p14:creationId xmlns:p14="http://schemas.microsoft.com/office/powerpoint/2010/main" val="412883236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 name="Rectangle 4"/>
          <p:cNvSpPr/>
          <p:nvPr/>
        </p:nvSpPr>
        <p:spPr>
          <a:xfrm>
            <a:off x="1347107" y="4563836"/>
            <a:ext cx="7796893" cy="579664"/>
          </a:xfrm>
          <a:prstGeom prst="rect">
            <a:avLst/>
          </a:prstGeom>
          <a:gradFill flip="none" rotWithShape="1">
            <a:gsLst>
              <a:gs pos="9000">
                <a:schemeClr val="bg1"/>
              </a:gs>
              <a:gs pos="60000">
                <a:schemeClr val="accent1"/>
              </a:gs>
              <a:gs pos="10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Microsoft YaHei" panose="020B0503020204020204" pitchFamily="34" charset="-122"/>
            </a:endParaRPr>
          </a:p>
        </p:txBody>
      </p:sp>
      <p:sp>
        <p:nvSpPr>
          <p:cNvPr id="2" name="Espace réservé du titre 1"/>
          <p:cNvSpPr>
            <a:spLocks noGrp="1"/>
          </p:cNvSpPr>
          <p:nvPr>
            <p:ph type="title"/>
          </p:nvPr>
        </p:nvSpPr>
        <p:spPr>
          <a:xfrm>
            <a:off x="719572" y="361747"/>
            <a:ext cx="7920880" cy="374073"/>
          </a:xfrm>
          <a:prstGeom prst="rect">
            <a:avLst/>
          </a:prstGeom>
        </p:spPr>
        <p:txBody>
          <a:bodyPr vert="horz" lIns="87916" tIns="43957" rIns="87916" bIns="43957" rtlCol="0" anchor="ctr">
            <a:noAutofit/>
          </a:bodyPr>
          <a:lstStyle/>
          <a:p>
            <a:r>
              <a:rPr lang="en-US" noProof="0" dirty="0" smtClean="0"/>
              <a:t>Main Title</a:t>
            </a:r>
            <a:endParaRPr lang="en-US" noProof="0" dirty="0"/>
          </a:p>
        </p:txBody>
      </p:sp>
      <p:sp>
        <p:nvSpPr>
          <p:cNvPr id="3" name="Espace réservé du texte 2"/>
          <p:cNvSpPr>
            <a:spLocks noGrp="1"/>
          </p:cNvSpPr>
          <p:nvPr>
            <p:ph type="body" idx="1"/>
          </p:nvPr>
        </p:nvSpPr>
        <p:spPr>
          <a:xfrm>
            <a:off x="719138" y="1306871"/>
            <a:ext cx="7921314" cy="3257192"/>
          </a:xfrm>
          <a:prstGeom prst="rect">
            <a:avLst/>
          </a:prstGeom>
        </p:spPr>
        <p:txBody>
          <a:bodyPr vert="horz" lIns="87916" tIns="43957" rIns="87916" bIns="43957"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noProof="0" dirty="0" smtClean="0"/>
          </a:p>
        </p:txBody>
      </p:sp>
      <p:sp>
        <p:nvSpPr>
          <p:cNvPr id="18" name="Espace réservé du numéro de diapositive 5"/>
          <p:cNvSpPr txBox="1">
            <a:spLocks/>
          </p:cNvSpPr>
          <p:nvPr/>
        </p:nvSpPr>
        <p:spPr>
          <a:xfrm>
            <a:off x="0" y="4803998"/>
            <a:ext cx="395536" cy="360040"/>
          </a:xfrm>
          <a:prstGeom prst="rect">
            <a:avLst/>
          </a:prstGeom>
        </p:spPr>
        <p:txBody>
          <a:bodyPr lIns="87916" tIns="43957" rIns="87916" bIns="43957" anchor="ctr"/>
          <a:lstStyle>
            <a:lvl1pPr>
              <a:defRPr sz="1000">
                <a:latin typeface="Arial" pitchFamily="34" charset="0"/>
                <a:cs typeface="Arial" pitchFamily="34" charset="0"/>
              </a:defRPr>
            </a:lvl1pPr>
          </a:lstStyle>
          <a:p>
            <a:pPr marL="0" marR="0" lvl="0" indent="0" algn="ctr" defTabSz="879152" rtl="0" eaLnBrk="1" fontAlgn="auto" latinLnBrk="0" hangingPunct="1">
              <a:lnSpc>
                <a:spcPct val="100000"/>
              </a:lnSpc>
              <a:spcBef>
                <a:spcPts val="0"/>
              </a:spcBef>
              <a:spcAft>
                <a:spcPts val="0"/>
              </a:spcAft>
              <a:buClrTx/>
              <a:buSzTx/>
              <a:buFontTx/>
              <a:buNone/>
              <a:tabLst/>
              <a:defRPr/>
            </a:pPr>
            <a:fld id="{77E95206-EC0C-43EF-8E7D-2BA7BDFE308A}" type="slidenum">
              <a:rPr kumimoji="0" lang="en-US" sz="900" b="0" i="0" u="none" strike="noStrike" kern="1200" cap="none" spc="0" normalizeH="0" baseline="0" noProof="0" smtClean="0">
                <a:ln>
                  <a:noFill/>
                </a:ln>
                <a:solidFill>
                  <a:schemeClr val="tx1"/>
                </a:solidFill>
                <a:effectLst/>
                <a:uLnTx/>
                <a:uFillTx/>
                <a:latin typeface="Arial" pitchFamily="34" charset="0"/>
                <a:ea typeface="Microsoft YaHei" panose="020B0503020204020204" pitchFamily="34" charset="-122"/>
                <a:cs typeface="Arial" pitchFamily="34" charset="0"/>
              </a:rPr>
              <a:pPr marL="0" marR="0" lvl="0" indent="0" algn="ctr" defTabSz="879152"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schemeClr val="tx1"/>
              </a:solidFill>
              <a:effectLst/>
              <a:uLnTx/>
              <a:uFillTx/>
              <a:latin typeface="Arial" pitchFamily="34" charset="0"/>
              <a:ea typeface="Microsoft YaHei" panose="020B0503020204020204" pitchFamily="34" charset="-122"/>
              <a:cs typeface="Arial" pitchFamily="34" charset="0"/>
            </a:endParaRPr>
          </a:p>
        </p:txBody>
      </p:sp>
      <p:sp>
        <p:nvSpPr>
          <p:cNvPr id="6" name="TextBox 5"/>
          <p:cNvSpPr txBox="1"/>
          <p:nvPr/>
        </p:nvSpPr>
        <p:spPr>
          <a:xfrm rot="16200000">
            <a:off x="-2430000" y="2488561"/>
            <a:ext cx="5158228"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00" b="1" i="0" cap="none" spc="0" dirty="0" smtClean="0">
                <a:ln>
                  <a:noFill/>
                </a:ln>
                <a:solidFill>
                  <a:srgbClr val="DA291C"/>
                </a:solidFill>
                <a:effectLst/>
                <a:latin typeface="Arial Narrow" pitchFamily="34" charset="0"/>
                <a:ea typeface="Microsoft YaHei" panose="020B0503020204020204" pitchFamily="34" charset="-122"/>
                <a:cs typeface="Arial" pitchFamily="34" charset="0"/>
              </a:rPr>
              <a:t>3DS.COM/SOLIDWORKS</a:t>
            </a:r>
            <a:r>
              <a:rPr lang="en-US" sz="600" b="0" cap="none" spc="0" baseline="0" dirty="0" smtClean="0">
                <a:ln>
                  <a:noFill/>
                </a:ln>
                <a:solidFill>
                  <a:srgbClr val="DA291C"/>
                </a:solidFill>
                <a:effectLst/>
                <a:latin typeface="Arial Narrow" pitchFamily="34" charset="0"/>
                <a:ea typeface="Microsoft YaHei" panose="020B0503020204020204" pitchFamily="34" charset="-122"/>
                <a:cs typeface="Arial" pitchFamily="34" charset="0"/>
              </a:rPr>
              <a:t> </a:t>
            </a:r>
            <a:r>
              <a:rPr lang="en-US" sz="600" b="0" cap="none" spc="0" dirty="0" smtClean="0">
                <a:ln>
                  <a:noFill/>
                </a:ln>
                <a:solidFill>
                  <a:srgbClr val="005386"/>
                </a:solidFill>
                <a:effectLst/>
                <a:latin typeface="Arial Narrow" pitchFamily="34" charset="0"/>
                <a:ea typeface="Microsoft YaHei" panose="020B0503020204020204" pitchFamily="34" charset="-122"/>
                <a:cs typeface="Arial" pitchFamily="34" charset="0"/>
              </a:rPr>
              <a:t>© </a:t>
            </a:r>
            <a:r>
              <a:rPr lang="en-US" sz="600" b="0" cap="none" spc="0" dirty="0" err="1" smtClean="0">
                <a:ln>
                  <a:noFill/>
                </a:ln>
                <a:solidFill>
                  <a:srgbClr val="005386"/>
                </a:solidFill>
                <a:effectLst/>
                <a:latin typeface="Arial Narrow" pitchFamily="34" charset="0"/>
                <a:ea typeface="Microsoft YaHei" panose="020B0503020204020204" pitchFamily="34" charset="-122"/>
                <a:cs typeface="Arial" pitchFamily="34" charset="0"/>
              </a:rPr>
              <a:t>Dassault</a:t>
            </a:r>
            <a:r>
              <a:rPr lang="en-US" sz="600" b="0" cap="none" spc="0" dirty="0" smtClean="0">
                <a:ln>
                  <a:noFill/>
                </a:ln>
                <a:solidFill>
                  <a:srgbClr val="005386"/>
                </a:solidFill>
                <a:effectLst/>
                <a:latin typeface="Arial Narrow" pitchFamily="34" charset="0"/>
                <a:ea typeface="Microsoft YaHei" panose="020B0503020204020204" pitchFamily="34" charset="-122"/>
                <a:cs typeface="Arial" pitchFamily="34" charset="0"/>
              </a:rPr>
              <a:t> </a:t>
            </a:r>
            <a:r>
              <a:rPr lang="en-US" sz="600" b="0" cap="none" spc="0" dirty="0" err="1" smtClean="0">
                <a:ln>
                  <a:noFill/>
                </a:ln>
                <a:solidFill>
                  <a:srgbClr val="005386"/>
                </a:solidFill>
                <a:effectLst/>
                <a:latin typeface="Arial Narrow" pitchFamily="34" charset="0"/>
                <a:ea typeface="Microsoft YaHei" panose="020B0503020204020204" pitchFamily="34" charset="-122"/>
                <a:cs typeface="Arial" pitchFamily="34" charset="0"/>
              </a:rPr>
              <a:t>Systèmes</a:t>
            </a:r>
            <a:r>
              <a:rPr lang="en-US" sz="600" b="0" cap="none" spc="0" dirty="0" smtClean="0">
                <a:ln>
                  <a:noFill/>
                </a:ln>
                <a:solidFill>
                  <a:srgbClr val="005386"/>
                </a:solidFill>
                <a:effectLst/>
                <a:latin typeface="Arial Narrow" pitchFamily="34" charset="0"/>
                <a:ea typeface="Microsoft YaHei" panose="020B0503020204020204" pitchFamily="34" charset="-122"/>
                <a:cs typeface="Arial" pitchFamily="34" charset="0"/>
              </a:rPr>
              <a:t> </a:t>
            </a:r>
            <a:r>
              <a:rPr lang="en-US" sz="600" b="0" cap="none" spc="0" smtClean="0">
                <a:ln>
                  <a:noFill/>
                </a:ln>
                <a:solidFill>
                  <a:srgbClr val="005386"/>
                </a:solidFill>
                <a:effectLst/>
                <a:latin typeface="Arial Narrow" pitchFamily="34" charset="0"/>
                <a:ea typeface="Microsoft YaHei" panose="020B0503020204020204" pitchFamily="34" charset="-122"/>
                <a:cs typeface="Arial" pitchFamily="34" charset="0"/>
              </a:rPr>
              <a:t>| </a:t>
            </a:r>
            <a:r>
              <a:rPr lang="zh-HK" altLang="es-ES" sz="600" b="0" cap="none" spc="0" noProof="0" smtClean="0">
                <a:ln>
                  <a:noFill/>
                </a:ln>
                <a:solidFill>
                  <a:srgbClr val="005386"/>
                </a:solidFill>
                <a:effectLst/>
                <a:latin typeface="Arial Narrow" pitchFamily="34" charset="0"/>
                <a:ea typeface="Microsoft YaHei" panose="020B0503020204020204" pitchFamily="34" charset="-122"/>
                <a:cs typeface="Arial" pitchFamily="34" charset="0"/>
              </a:rPr>
              <a:t>机密信息</a:t>
            </a:r>
            <a:r>
              <a:rPr lang="en-US" sz="600" b="0" cap="none" spc="0" smtClean="0">
                <a:ln>
                  <a:noFill/>
                </a:ln>
                <a:solidFill>
                  <a:srgbClr val="005386"/>
                </a:solidFill>
                <a:effectLst/>
                <a:latin typeface="Arial Narrow" pitchFamily="34" charset="0"/>
                <a:ea typeface="Microsoft YaHei" panose="020B0503020204020204" pitchFamily="34" charset="-122"/>
                <a:cs typeface="Arial" pitchFamily="34" charset="0"/>
              </a:rPr>
              <a:t> </a:t>
            </a:r>
            <a:r>
              <a:rPr lang="en-US" sz="600" b="0" cap="none" spc="0" dirty="0" smtClean="0">
                <a:ln>
                  <a:noFill/>
                </a:ln>
                <a:solidFill>
                  <a:srgbClr val="005386"/>
                </a:solidFill>
                <a:effectLst/>
                <a:latin typeface="Arial Narrow" pitchFamily="34" charset="0"/>
                <a:ea typeface="Microsoft YaHei" panose="020B0503020204020204" pitchFamily="34" charset="-122"/>
                <a:cs typeface="Arial" pitchFamily="34" charset="0"/>
              </a:rPr>
              <a:t>| </a:t>
            </a:r>
            <a:fld id="{7932CEB9-7706-4840-A8AE-48D24CB336EF}" type="datetimeFigureOut">
              <a:rPr lang="en-US" sz="600" b="0" cap="none" spc="0" smtClean="0">
                <a:ln>
                  <a:noFill/>
                </a:ln>
                <a:solidFill>
                  <a:srgbClr val="005386"/>
                </a:solidFill>
                <a:effectLst/>
                <a:latin typeface="Arial Narrow" pitchFamily="34" charset="0"/>
                <a:ea typeface="Microsoft YaHei" panose="020B0503020204020204" pitchFamily="34" charset="-122"/>
                <a:cs typeface="Arial" pitchFamily="34" charset="0"/>
              </a:rPr>
              <a:pPr algn="ctr"/>
              <a:t>7/12/2016</a:t>
            </a:fld>
            <a:r>
              <a:rPr lang="en-US" sz="600" b="0" cap="none" spc="0" dirty="0" smtClean="0">
                <a:ln>
                  <a:noFill/>
                </a:ln>
                <a:solidFill>
                  <a:srgbClr val="005386"/>
                </a:solidFill>
                <a:effectLst/>
                <a:latin typeface="Arial Narrow" pitchFamily="34" charset="0"/>
                <a:ea typeface="Microsoft YaHei" panose="020B0503020204020204" pitchFamily="34" charset="-122"/>
                <a:cs typeface="Arial" pitchFamily="34" charset="0"/>
              </a:rPr>
              <a:t> </a:t>
            </a:r>
            <a:r>
              <a:rPr lang="en-US" sz="600" b="0" cap="none" spc="0" smtClean="0">
                <a:ln>
                  <a:noFill/>
                </a:ln>
                <a:solidFill>
                  <a:srgbClr val="005386"/>
                </a:solidFill>
                <a:effectLst/>
                <a:latin typeface="Arial Narrow" pitchFamily="34" charset="0"/>
                <a:ea typeface="Microsoft YaHei" panose="020B0503020204020204" pitchFamily="34" charset="-122"/>
                <a:cs typeface="Arial" pitchFamily="34" charset="0"/>
              </a:rPr>
              <a:t>| </a:t>
            </a:r>
            <a:r>
              <a:rPr lang="zh-HK" altLang="es-ES" sz="600" b="0" cap="none" spc="0" smtClean="0">
                <a:ln>
                  <a:noFill/>
                </a:ln>
                <a:solidFill>
                  <a:srgbClr val="005386"/>
                </a:solidFill>
                <a:effectLst/>
                <a:latin typeface="Arial Narrow" pitchFamily="34" charset="0"/>
                <a:ea typeface="Microsoft YaHei" panose="020B0503020204020204" pitchFamily="34" charset="-122"/>
                <a:cs typeface="Arial" pitchFamily="34" charset="0"/>
              </a:rPr>
              <a:t>参考： </a:t>
            </a:r>
            <a:r>
              <a:rPr lang="en-US" sz="600" b="0" cap="none" spc="0" smtClean="0">
                <a:ln>
                  <a:noFill/>
                </a:ln>
                <a:solidFill>
                  <a:srgbClr val="005386"/>
                </a:solidFill>
                <a:effectLst/>
                <a:latin typeface="Arial Narrow" pitchFamily="34" charset="0"/>
                <a:ea typeface="Microsoft YaHei" panose="020B0503020204020204" pitchFamily="34" charset="-122"/>
                <a:cs typeface="Arial" pitchFamily="34" charset="0"/>
              </a:rPr>
              <a:t>3DS_Document_2015</a:t>
            </a:r>
            <a:endParaRPr lang="en-US" sz="600" b="0" cap="none" spc="0" dirty="0">
              <a:ln>
                <a:noFill/>
              </a:ln>
              <a:solidFill>
                <a:srgbClr val="005386"/>
              </a:solidFill>
              <a:effectLst/>
              <a:latin typeface="Arial Narrow" pitchFamily="34" charset="0"/>
              <a:ea typeface="Microsoft YaHei" panose="020B0503020204020204" pitchFamily="34" charset="-122"/>
              <a:cs typeface="Arial" pitchFamily="34" charset="0"/>
            </a:endParaRPr>
          </a:p>
        </p:txBody>
      </p:sp>
      <p:pic>
        <p:nvPicPr>
          <p:cNvPr id="9" name="Picture 8"/>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5959820" y="4719511"/>
            <a:ext cx="2645445" cy="243820"/>
          </a:xfrm>
          <a:prstGeom prst="rect">
            <a:avLst/>
          </a:prstGeom>
        </p:spPr>
      </p:pic>
      <p:pic>
        <p:nvPicPr>
          <p:cNvPr id="10" name="Picture 9" descr="SolidWorks_Logotype_RGB_Red.png"/>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485969" y="4713514"/>
            <a:ext cx="1228531" cy="228600"/>
          </a:xfrm>
          <a:prstGeom prst="rect">
            <a:avLst/>
          </a:prstGeom>
        </p:spPr>
      </p:pic>
    </p:spTree>
    <p:extLst>
      <p:ext uri="{BB962C8B-B14F-4D97-AF65-F5344CB8AC3E}">
        <p14:creationId xmlns:p14="http://schemas.microsoft.com/office/powerpoint/2010/main" val="3064215252"/>
      </p:ext>
    </p:extLst>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 id="2147483769" r:id="rId12"/>
    <p:sldLayoutId id="2147483770" r:id="rId13"/>
    <p:sldLayoutId id="2147483771" r:id="rId14"/>
  </p:sldLayoutIdLst>
  <p:timing>
    <p:tnLst>
      <p:par>
        <p:cTn id="1" dur="indefinite" restart="never" nodeType="tmRoot"/>
      </p:par>
    </p:tnLst>
  </p:timing>
  <p:txStyles>
    <p:titleStyle>
      <a:lvl1pPr algn="l" defTabSz="879152" rtl="0" eaLnBrk="1" latinLnBrk="0" hangingPunct="1">
        <a:spcBef>
          <a:spcPct val="0"/>
        </a:spcBef>
        <a:buNone/>
        <a:defRPr lang="en-US" sz="3200" b="0" i="0" kern="1200" spc="0" baseline="0" noProof="0" dirty="0">
          <a:solidFill>
            <a:schemeClr val="tx1"/>
          </a:solidFill>
          <a:effectLst/>
          <a:latin typeface="+mj-lt"/>
          <a:ea typeface="Microsoft YaHei" panose="020B0503020204020204" pitchFamily="34" charset="-122"/>
          <a:cs typeface="3ds Condensed"/>
        </a:defRPr>
      </a:lvl1pPr>
    </p:titleStyle>
    <p:bodyStyle>
      <a:lvl1pPr marL="228600" indent="-228600" algn="l" defTabSz="879152" rtl="0" eaLnBrk="1" latinLnBrk="0" hangingPunct="1">
        <a:lnSpc>
          <a:spcPct val="100000"/>
        </a:lnSpc>
        <a:spcBef>
          <a:spcPts val="800"/>
        </a:spcBef>
        <a:buClr>
          <a:schemeClr val="tx1"/>
        </a:buClr>
        <a:buSzPct val="80000"/>
        <a:buFont typeface="Wingdings 3" panose="05040102010807070707" pitchFamily="18" charset="2"/>
        <a:buChar char="u"/>
        <a:defRPr sz="2000" b="0" i="0" kern="900" spc="0">
          <a:solidFill>
            <a:schemeClr val="tx1"/>
          </a:solidFill>
          <a:latin typeface="+mn-lt"/>
          <a:ea typeface="Microsoft YaHei" panose="020B0503020204020204" pitchFamily="34" charset="-122"/>
          <a:cs typeface="3ds Light"/>
        </a:defRPr>
      </a:lvl1pPr>
      <a:lvl2pPr marL="400050" marR="0" indent="-176213" algn="l" defTabSz="879152" rtl="0" eaLnBrk="1" fontAlgn="auto" latinLnBrk="0" hangingPunct="1">
        <a:lnSpc>
          <a:spcPct val="100000"/>
        </a:lnSpc>
        <a:spcBef>
          <a:spcPts val="600"/>
        </a:spcBef>
        <a:spcAft>
          <a:spcPts val="0"/>
        </a:spcAft>
        <a:buClr>
          <a:schemeClr val="tx1"/>
        </a:buClr>
        <a:buSzPct val="75000"/>
        <a:buFont typeface="Wingdings 3" panose="05040102010807070707" pitchFamily="18" charset="2"/>
        <a:buChar char="w"/>
        <a:tabLst/>
        <a:defRPr sz="1800" b="0" i="0" kern="900" spc="0" baseline="0">
          <a:solidFill>
            <a:schemeClr val="tx1"/>
          </a:solidFill>
          <a:latin typeface="+mn-lt"/>
          <a:ea typeface="Microsoft YaHei" panose="020B0503020204020204" pitchFamily="34" charset="-122"/>
          <a:cs typeface="3ds Light"/>
        </a:defRPr>
      </a:lvl2pPr>
      <a:lvl3pPr marL="628650" marR="0" indent="-158750" algn="l" defTabSz="879152" rtl="0" eaLnBrk="1" fontAlgn="auto" latinLnBrk="0" hangingPunct="1">
        <a:lnSpc>
          <a:spcPct val="100000"/>
        </a:lnSpc>
        <a:spcBef>
          <a:spcPts val="400"/>
        </a:spcBef>
        <a:spcAft>
          <a:spcPts val="0"/>
        </a:spcAft>
        <a:buClr>
          <a:schemeClr val="tx1"/>
        </a:buClr>
        <a:buSzPct val="60000"/>
        <a:buFont typeface="Wingdings 3" panose="05040102010807070707" pitchFamily="18" charset="2"/>
        <a:buChar char="u"/>
        <a:tabLst/>
        <a:defRPr sz="1600" b="0" i="0" kern="900" spc="0">
          <a:solidFill>
            <a:schemeClr val="tx1"/>
          </a:solidFill>
          <a:latin typeface="+mn-lt"/>
          <a:ea typeface="Microsoft YaHei" panose="020B0503020204020204" pitchFamily="34" charset="-122"/>
          <a:cs typeface="3ds Light"/>
        </a:defRPr>
      </a:lvl3pPr>
      <a:lvl4pPr marL="857250" indent="-179388" algn="l" defTabSz="879152" rtl="0" eaLnBrk="1" latinLnBrk="0" hangingPunct="1">
        <a:lnSpc>
          <a:spcPct val="100000"/>
        </a:lnSpc>
        <a:spcBef>
          <a:spcPts val="400"/>
        </a:spcBef>
        <a:buClr>
          <a:schemeClr val="tx1"/>
        </a:buClr>
        <a:buSzPct val="60000"/>
        <a:buFont typeface="Wingdings 3" panose="05040102010807070707" pitchFamily="18" charset="2"/>
        <a:buChar char="w"/>
        <a:defRPr sz="1400" b="0" i="0" kern="900" spc="-70">
          <a:solidFill>
            <a:schemeClr val="tx1"/>
          </a:solidFill>
          <a:latin typeface="+mn-lt"/>
          <a:ea typeface="Microsoft YaHei" panose="020B0503020204020204" pitchFamily="34" charset="-122"/>
          <a:cs typeface="3ds Light"/>
        </a:defRPr>
      </a:lvl4pPr>
      <a:lvl5pPr marL="914400" indent="0" algn="l" defTabSz="1028700" rtl="0" eaLnBrk="1" latinLnBrk="0" hangingPunct="1">
        <a:lnSpc>
          <a:spcPct val="100000"/>
        </a:lnSpc>
        <a:spcBef>
          <a:spcPts val="300"/>
        </a:spcBef>
        <a:buFont typeface="Arial"/>
        <a:buNone/>
        <a:defRPr sz="1200" b="0" i="0" kern="1200" baseline="0">
          <a:solidFill>
            <a:schemeClr val="tx1"/>
          </a:solidFill>
          <a:latin typeface="+mn-lt"/>
          <a:ea typeface="Microsoft YaHei" panose="020B0503020204020204" pitchFamily="34" charset="-122"/>
          <a:cs typeface="3ds Light"/>
        </a:defRPr>
      </a:lvl5pPr>
      <a:lvl6pPr marL="2417668"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857243"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96819"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736395"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879152" rtl="0" eaLnBrk="1" latinLnBrk="0" hangingPunct="1">
        <a:defRPr sz="1700" kern="1200">
          <a:solidFill>
            <a:schemeClr val="tx1"/>
          </a:solidFill>
          <a:latin typeface="+mn-lt"/>
          <a:ea typeface="+mn-ea"/>
          <a:cs typeface="+mn-cs"/>
        </a:defRPr>
      </a:lvl1pPr>
      <a:lvl2pPr marL="439576" algn="l" defTabSz="879152" rtl="0" eaLnBrk="1" latinLnBrk="0" hangingPunct="1">
        <a:defRPr sz="1700" kern="1200">
          <a:solidFill>
            <a:schemeClr val="tx1"/>
          </a:solidFill>
          <a:latin typeface="+mn-lt"/>
          <a:ea typeface="+mn-ea"/>
          <a:cs typeface="+mn-cs"/>
        </a:defRPr>
      </a:lvl2pPr>
      <a:lvl3pPr marL="879152" algn="l" defTabSz="879152" rtl="0" eaLnBrk="1" latinLnBrk="0" hangingPunct="1">
        <a:defRPr sz="1700" kern="1200">
          <a:solidFill>
            <a:schemeClr val="tx1"/>
          </a:solidFill>
          <a:latin typeface="+mn-lt"/>
          <a:ea typeface="+mn-ea"/>
          <a:cs typeface="+mn-cs"/>
        </a:defRPr>
      </a:lvl3pPr>
      <a:lvl4pPr marL="1318728" algn="l" defTabSz="879152" rtl="0" eaLnBrk="1" latinLnBrk="0" hangingPunct="1">
        <a:defRPr sz="1700" kern="1200">
          <a:solidFill>
            <a:schemeClr val="tx1"/>
          </a:solidFill>
          <a:latin typeface="+mn-lt"/>
          <a:ea typeface="+mn-ea"/>
          <a:cs typeface="+mn-cs"/>
        </a:defRPr>
      </a:lvl4pPr>
      <a:lvl5pPr marL="1758303" algn="l" defTabSz="879152" rtl="0" eaLnBrk="1" latinLnBrk="0" hangingPunct="1">
        <a:defRPr sz="1700" kern="1200">
          <a:solidFill>
            <a:schemeClr val="tx1"/>
          </a:solidFill>
          <a:latin typeface="+mn-lt"/>
          <a:ea typeface="+mn-ea"/>
          <a:cs typeface="+mn-cs"/>
        </a:defRPr>
      </a:lvl5pPr>
      <a:lvl6pPr marL="2197879" algn="l" defTabSz="879152" rtl="0" eaLnBrk="1" latinLnBrk="0" hangingPunct="1">
        <a:defRPr sz="1700" kern="1200">
          <a:solidFill>
            <a:schemeClr val="tx1"/>
          </a:solidFill>
          <a:latin typeface="+mn-lt"/>
          <a:ea typeface="+mn-ea"/>
          <a:cs typeface="+mn-cs"/>
        </a:defRPr>
      </a:lvl6pPr>
      <a:lvl7pPr marL="2637455" algn="l" defTabSz="879152" rtl="0" eaLnBrk="1" latinLnBrk="0" hangingPunct="1">
        <a:defRPr sz="1700" kern="1200">
          <a:solidFill>
            <a:schemeClr val="tx1"/>
          </a:solidFill>
          <a:latin typeface="+mn-lt"/>
          <a:ea typeface="+mn-ea"/>
          <a:cs typeface="+mn-cs"/>
        </a:defRPr>
      </a:lvl7pPr>
      <a:lvl8pPr marL="3077031" algn="l" defTabSz="879152" rtl="0" eaLnBrk="1" latinLnBrk="0" hangingPunct="1">
        <a:defRPr sz="1700" kern="1200">
          <a:solidFill>
            <a:schemeClr val="tx1"/>
          </a:solidFill>
          <a:latin typeface="+mn-lt"/>
          <a:ea typeface="+mn-ea"/>
          <a:cs typeface="+mn-cs"/>
        </a:defRPr>
      </a:lvl8pPr>
      <a:lvl9pPr marL="3516607" algn="l" defTabSz="879152" rtl="0" eaLnBrk="1" latinLnBrk="0" hangingPunct="1">
        <a:defRPr sz="1700" kern="1200">
          <a:solidFill>
            <a:schemeClr val="tx1"/>
          </a:solidFill>
          <a:latin typeface="+mn-lt"/>
          <a:ea typeface="+mn-ea"/>
          <a:cs typeface="+mn-cs"/>
        </a:defRPr>
      </a:lvl9pPr>
    </p:otherStyle>
  </p:txStyles>
  <p:extLst mod="1">
    <p:ext uri="{27BBF7A9-308A-43DC-89C8-2F10F3537804}">
      <p15:sldGuideLst xmlns="" xmlns:p15="http://schemas.microsoft.com/office/powerpoint/2012/main">
        <p15:guide id="1" pos="2880">
          <p15:clr>
            <a:srgbClr val="F26B43"/>
          </p15:clr>
        </p15:guide>
        <p15:guide id="2" orient="horz" pos="1620">
          <p15:clr>
            <a:srgbClr val="F26B43"/>
          </p15:clr>
        </p15:guide>
        <p15:guide id="3" pos="453">
          <p15:clr>
            <a:srgbClr val="F26B43"/>
          </p15:clr>
        </p15:guide>
        <p15:guide id="4" pos="5451">
          <p15:clr>
            <a:srgbClr val="F26B43"/>
          </p15:clr>
        </p15:guide>
        <p15:guide id="5" orient="horz" pos="226">
          <p15:clr>
            <a:srgbClr val="F26B43"/>
          </p15:clr>
        </p15:guide>
        <p15:guide id="6" orient="horz" pos="2875">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25.jpeg"/></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5.xml"/><Relationship Id="rId1" Type="http://schemas.openxmlformats.org/officeDocument/2006/relationships/slideLayout" Target="../slideLayouts/slideLayout1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6.xml"/><Relationship Id="rId1" Type="http://schemas.openxmlformats.org/officeDocument/2006/relationships/slideLayout" Target="../slideLayouts/slideLayout13.xml"/><Relationship Id="rId5" Type="http://schemas.openxmlformats.org/officeDocument/2006/relationships/image" Target="../media/image31.jpeg"/><Relationship Id="rId4" Type="http://schemas.openxmlformats.org/officeDocument/2006/relationships/image" Target="../media/image30.jpeg"/></Relationships>
</file>

<file path=ppt/slides/_rels/slide17.xml.rels><?xml version="1.0" encoding="UTF-8" standalone="yes"?>
<Relationships xmlns="http://schemas.openxmlformats.org/package/2006/relationships"><Relationship Id="rId3" Type="http://schemas.openxmlformats.org/officeDocument/2006/relationships/image" Target="../media/image32.tiff"/><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33.tiff"/></Relationships>
</file>

<file path=ppt/slides/_rels/slide18.xml.rels><?xml version="1.0" encoding="UTF-8" standalone="yes"?>
<Relationships xmlns="http://schemas.openxmlformats.org/package/2006/relationships"><Relationship Id="rId8" Type="http://schemas.openxmlformats.org/officeDocument/2006/relationships/image" Target="../media/image39.tiff"/><Relationship Id="rId3" Type="http://schemas.openxmlformats.org/officeDocument/2006/relationships/image" Target="../media/image34.tiff"/><Relationship Id="rId7" Type="http://schemas.openxmlformats.org/officeDocument/2006/relationships/image" Target="../media/image38.tiff"/><Relationship Id="rId2" Type="http://schemas.openxmlformats.org/officeDocument/2006/relationships/notesSlide" Target="../notesSlides/notesSlide18.xml"/><Relationship Id="rId1" Type="http://schemas.openxmlformats.org/officeDocument/2006/relationships/slideLayout" Target="../slideLayouts/slideLayout13.xml"/><Relationship Id="rId6" Type="http://schemas.openxmlformats.org/officeDocument/2006/relationships/image" Target="../media/image37.tiff"/><Relationship Id="rId5" Type="http://schemas.openxmlformats.org/officeDocument/2006/relationships/image" Target="../media/image36.png"/><Relationship Id="rId4" Type="http://schemas.openxmlformats.org/officeDocument/2006/relationships/image" Target="../media/image35.png"/></Relationships>
</file>

<file path=ppt/slides/_rels/slide1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0.xml"/><Relationship Id="rId1" Type="http://schemas.openxmlformats.org/officeDocument/2006/relationships/slideLayout" Target="../slideLayouts/slideLayout13.xml"/><Relationship Id="rId5" Type="http://schemas.openxmlformats.org/officeDocument/2006/relationships/image" Target="../media/image43.png"/><Relationship Id="rId4" Type="http://schemas.openxmlformats.org/officeDocument/2006/relationships/image" Target="../media/image42.png"/></Relationships>
</file>

<file path=ppt/slides/_rels/slide2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1.xml"/><Relationship Id="rId1" Type="http://schemas.openxmlformats.org/officeDocument/2006/relationships/slideLayout" Target="../slideLayouts/slideLayout13.xml"/><Relationship Id="rId5" Type="http://schemas.openxmlformats.org/officeDocument/2006/relationships/image" Target="../media/image46.jpeg"/><Relationship Id="rId4" Type="http://schemas.openxmlformats.org/officeDocument/2006/relationships/image" Target="../media/image45.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47.tiff"/><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5.xml"/><Relationship Id="rId1" Type="http://schemas.openxmlformats.org/officeDocument/2006/relationships/slideLayout" Target="../slideLayouts/slideLayout1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6.xml"/><Relationship Id="rId1" Type="http://schemas.openxmlformats.org/officeDocument/2006/relationships/slideLayout" Target="../slideLayouts/slideLayout1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49.tiff"/><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0.xml"/><Relationship Id="rId1" Type="http://schemas.openxmlformats.org/officeDocument/2006/relationships/slideLayout" Target="../slideLayouts/slideLayout13.xml"/><Relationship Id="rId4" Type="http://schemas.openxmlformats.org/officeDocument/2006/relationships/image" Target="../media/image52.tiff"/></Relationships>
</file>

<file path=ppt/slides/_rels/slide3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1.xml"/><Relationship Id="rId1" Type="http://schemas.openxmlformats.org/officeDocument/2006/relationships/slideLayout" Target="../slideLayouts/slideLayout13.xml"/><Relationship Id="rId4" Type="http://schemas.openxmlformats.org/officeDocument/2006/relationships/image" Target="../media/image54.tiff"/></Relationships>
</file>

<file path=ppt/slides/_rels/slide32.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32.xml"/><Relationship Id="rId1" Type="http://schemas.openxmlformats.org/officeDocument/2006/relationships/slideLayout" Target="../slideLayouts/slideLayout13.xml"/><Relationship Id="rId4" Type="http://schemas.openxmlformats.org/officeDocument/2006/relationships/image" Target="../media/image56.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59.tiff"/><Relationship Id="rId2" Type="http://schemas.openxmlformats.org/officeDocument/2006/relationships/notesSlide" Target="../notesSlides/notesSlide37.xml"/><Relationship Id="rId1" Type="http://schemas.openxmlformats.org/officeDocument/2006/relationships/slideLayout" Target="../slideLayouts/slideLayout13.xml"/><Relationship Id="rId4" Type="http://schemas.openxmlformats.org/officeDocument/2006/relationships/image" Target="../media/image60.tiff"/></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3" Type="http://schemas.openxmlformats.org/officeDocument/2006/relationships/image" Target="../media/image61.tiff"/><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image" Target="../media/image62.tiff"/><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3" Type="http://schemas.openxmlformats.org/officeDocument/2006/relationships/image" Target="../media/image63.tiff"/><Relationship Id="rId2" Type="http://schemas.openxmlformats.org/officeDocument/2006/relationships/notesSlide" Target="../notesSlides/notesSlide43.xml"/><Relationship Id="rId1" Type="http://schemas.openxmlformats.org/officeDocument/2006/relationships/slideLayout" Target="../slideLayouts/slideLayout13.xml"/><Relationship Id="rId4" Type="http://schemas.openxmlformats.org/officeDocument/2006/relationships/image" Target="../media/image64.tiff"/></Relationships>
</file>

<file path=ppt/slides/_rels/slide44.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image" Target="../media/image66.tiff"/><Relationship Id="rId2" Type="http://schemas.openxmlformats.org/officeDocument/2006/relationships/notesSlide" Target="../notesSlides/notesSlide45.xml"/><Relationship Id="rId1" Type="http://schemas.openxmlformats.org/officeDocument/2006/relationships/slideLayout" Target="../slideLayouts/slideLayout13.xml"/><Relationship Id="rId5" Type="http://schemas.openxmlformats.org/officeDocument/2006/relationships/image" Target="../media/image68.png"/><Relationship Id="rId4" Type="http://schemas.openxmlformats.org/officeDocument/2006/relationships/image" Target="../media/image67.jpeg"/></Relationships>
</file>

<file path=ppt/slides/_rels/slide46.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46.xml"/><Relationship Id="rId1" Type="http://schemas.openxmlformats.org/officeDocument/2006/relationships/slideLayout" Target="../slideLayouts/slideLayout13.xml"/><Relationship Id="rId4" Type="http://schemas.openxmlformats.org/officeDocument/2006/relationships/image" Target="../media/image70.jpe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8" Type="http://schemas.openxmlformats.org/officeDocument/2006/relationships/image" Target="../media/image76.png"/><Relationship Id="rId3" Type="http://schemas.openxmlformats.org/officeDocument/2006/relationships/image" Target="../media/image71.png"/><Relationship Id="rId7" Type="http://schemas.openxmlformats.org/officeDocument/2006/relationships/image" Target="../media/image75.png"/><Relationship Id="rId2" Type="http://schemas.openxmlformats.org/officeDocument/2006/relationships/notesSlide" Target="../notesSlides/notesSlide48.xml"/><Relationship Id="rId1" Type="http://schemas.openxmlformats.org/officeDocument/2006/relationships/slideLayout" Target="../slideLayouts/slideLayout13.xml"/><Relationship Id="rId6" Type="http://schemas.openxmlformats.org/officeDocument/2006/relationships/image" Target="../media/image74.png"/><Relationship Id="rId5" Type="http://schemas.openxmlformats.org/officeDocument/2006/relationships/image" Target="../media/image73.png"/><Relationship Id="rId10" Type="http://schemas.openxmlformats.org/officeDocument/2006/relationships/image" Target="../media/image78.png"/><Relationship Id="rId4" Type="http://schemas.openxmlformats.org/officeDocument/2006/relationships/image" Target="../media/image72.png"/><Relationship Id="rId9" Type="http://schemas.openxmlformats.org/officeDocument/2006/relationships/image" Target="../media/image77.png"/></Relationships>
</file>

<file path=ppt/slides/_rels/slide49.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13.xml"/><Relationship Id="rId5" Type="http://schemas.openxmlformats.org/officeDocument/2006/relationships/image" Target="../media/image17.jpe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13.xml"/><Relationship Id="rId5" Type="http://schemas.openxmlformats.org/officeDocument/2006/relationships/image" Target="../media/image20.jpe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22.tiff"/><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r>
              <a:rPr lang="zh-CN" smtClean="0"/>
              <a:t>桥梁设计项目</a:t>
            </a:r>
            <a:endParaRPr lang="zh-CN"/>
          </a:p>
        </p:txBody>
      </p:sp>
      <p:sp>
        <p:nvSpPr>
          <p:cNvPr id="40963" name="Rectangle 3"/>
          <p:cNvSpPr>
            <a:spLocks noGrp="1" noChangeArrowheads="1"/>
          </p:cNvSpPr>
          <p:nvPr>
            <p:ph type="body" sz="quarter" idx="11"/>
          </p:nvPr>
        </p:nvSpPr>
        <p:spPr>
          <a:xfrm>
            <a:off x="4149545" y="1679090"/>
            <a:ext cx="4454705" cy="431800"/>
          </a:xfrm>
        </p:spPr>
        <p:txBody>
          <a:bodyPr/>
          <a:lstStyle/>
          <a:p>
            <a:r>
              <a:rPr lang="zh-CN" smtClean="0"/>
              <a:t>使用 </a:t>
            </a:r>
            <a:r>
              <a:rPr lang="es-ES" altLang="zh-CN" smtClean="0"/>
              <a:t>SOLIDWORKS</a:t>
            </a:r>
            <a:r>
              <a:rPr lang="zh-CN" smtClean="0"/>
              <a:t> </a:t>
            </a:r>
            <a:r>
              <a:rPr lang="zh-CN" smtClean="0"/>
              <a:t>和 </a:t>
            </a:r>
            <a:r>
              <a:rPr lang="es-ES" altLang="zh-CN" smtClean="0"/>
              <a:t/>
            </a:r>
            <a:br>
              <a:rPr lang="es-ES" altLang="zh-CN" smtClean="0"/>
            </a:br>
            <a:r>
              <a:rPr lang="es-ES" altLang="zh-CN" smtClean="0"/>
              <a:t>SOLIDWORKS</a:t>
            </a:r>
            <a:r>
              <a:rPr lang="zh-CN" smtClean="0"/>
              <a:t> Simulation 来设计、</a:t>
            </a:r>
            <a:r>
              <a:rPr lang="es-ES" altLang="zh-CN" smtClean="0"/>
              <a:t/>
            </a:r>
            <a:br>
              <a:rPr lang="es-ES" altLang="zh-CN" smtClean="0"/>
            </a:br>
            <a:r>
              <a:rPr lang="zh-CN" smtClean="0"/>
              <a:t>测试和建造结构</a:t>
            </a:r>
            <a:endParaRPr lang="zh-CN"/>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3"/>
          <p:cNvSpPr>
            <a:spLocks noGrp="1" noChangeArrowheads="1"/>
          </p:cNvSpPr>
          <p:nvPr>
            <p:ph idx="1"/>
          </p:nvPr>
        </p:nvSpPr>
        <p:spPr>
          <a:xfrm>
            <a:off x="899592" y="1347840"/>
            <a:ext cx="4555723" cy="3276138"/>
          </a:xfrm>
        </p:spPr>
        <p:txBody>
          <a:bodyPr/>
          <a:lstStyle/>
          <a:p>
            <a:pPr algn="just"/>
            <a:r>
              <a:rPr lang="zh-CN" smtClean="0"/>
              <a:t>外部载荷是施加到梁上的</a:t>
            </a:r>
            <a:r>
              <a:rPr lang="zh-CN" smtClean="0"/>
              <a:t>力</a:t>
            </a:r>
            <a:r>
              <a:rPr lang="zh-CN" altLang="es-ES" smtClean="0"/>
              <a:t>。</a:t>
            </a:r>
            <a:r>
              <a:rPr lang="zh-CN" smtClean="0"/>
              <a:t>通</a:t>
            </a:r>
            <a:r>
              <a:rPr lang="zh-CN" smtClean="0"/>
              <a:t>常施加到梁上的载荷是重量，例如火车车厢的重量。载荷通常施加在梁的某一区域。</a:t>
            </a:r>
            <a:endParaRPr lang="zh-CN"/>
          </a:p>
        </p:txBody>
      </p:sp>
      <p:sp>
        <p:nvSpPr>
          <p:cNvPr id="67587" name="Rectangle 2"/>
          <p:cNvSpPr>
            <a:spLocks noGrp="1" noChangeArrowheads="1"/>
          </p:cNvSpPr>
          <p:nvPr>
            <p:ph type="title"/>
          </p:nvPr>
        </p:nvSpPr>
        <p:spPr/>
        <p:txBody>
          <a:bodyPr/>
          <a:lstStyle/>
          <a:p>
            <a:r>
              <a:rPr lang="zh-CN" smtClean="0"/>
              <a:t>外部载荷</a:t>
            </a:r>
            <a:endParaRPr lang="zh-CN"/>
          </a:p>
        </p:txBody>
      </p:sp>
      <p:pic>
        <p:nvPicPr>
          <p:cNvPr id="67588" name="Picture 4" descr="loading"/>
          <p:cNvPicPr>
            <a:picLocks noChangeAspect="1" noChangeArrowheads="1"/>
          </p:cNvPicPr>
          <p:nvPr/>
        </p:nvPicPr>
        <p:blipFill>
          <a:blip r:embed="rId3" cstate="print"/>
          <a:srcRect/>
          <a:stretch>
            <a:fillRect/>
          </a:stretch>
        </p:blipFill>
        <p:spPr bwMode="auto">
          <a:xfrm>
            <a:off x="6019801" y="1314449"/>
            <a:ext cx="2809875" cy="158115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5"/>
          <p:cNvSpPr>
            <a:spLocks noGrp="1" noChangeArrowheads="1"/>
          </p:cNvSpPr>
          <p:nvPr>
            <p:ph idx="1"/>
          </p:nvPr>
        </p:nvSpPr>
        <p:spPr>
          <a:xfrm>
            <a:off x="899592" y="1347840"/>
            <a:ext cx="4670938" cy="3276138"/>
          </a:xfrm>
        </p:spPr>
        <p:txBody>
          <a:bodyPr>
            <a:normAutofit/>
          </a:bodyPr>
          <a:lstStyle/>
          <a:p>
            <a:pPr algn="just"/>
            <a:r>
              <a:rPr lang="zh-CN" smtClean="0"/>
              <a:t>施加到梁上的载荷会导致弯曲。载荷导致梁弯曲并沿载荷方向移动 挠度表示梁从原始位置移动的距离。载荷越大，挠度越大。“最糟情形”挠度出现在当载荷位于梁中心时。</a:t>
            </a:r>
            <a:endParaRPr lang="zh-CN"/>
          </a:p>
        </p:txBody>
      </p:sp>
      <p:sp>
        <p:nvSpPr>
          <p:cNvPr id="68611" name="Rectangle 4"/>
          <p:cNvSpPr>
            <a:spLocks noGrp="1" noChangeArrowheads="1"/>
          </p:cNvSpPr>
          <p:nvPr>
            <p:ph type="title"/>
          </p:nvPr>
        </p:nvSpPr>
        <p:spPr/>
        <p:txBody>
          <a:bodyPr/>
          <a:lstStyle/>
          <a:p>
            <a:r>
              <a:rPr lang="zh-CN" smtClean="0"/>
              <a:t>弯曲和挠度</a:t>
            </a:r>
            <a:endParaRPr lang="zh-CN"/>
          </a:p>
        </p:txBody>
      </p:sp>
      <p:pic>
        <p:nvPicPr>
          <p:cNvPr id="6" name="Picture 7" descr="finger_1"/>
          <p:cNvPicPr>
            <a:picLocks noChangeAspect="1" noChangeArrowheads="1"/>
          </p:cNvPicPr>
          <p:nvPr/>
        </p:nvPicPr>
        <p:blipFill>
          <a:blip r:embed="rId3" cstate="print"/>
          <a:srcRect/>
          <a:stretch>
            <a:fillRect/>
          </a:stretch>
        </p:blipFill>
        <p:spPr bwMode="auto">
          <a:xfrm>
            <a:off x="6000979" y="492449"/>
            <a:ext cx="2603546" cy="1951828"/>
          </a:xfrm>
          <a:prstGeom prst="rect">
            <a:avLst/>
          </a:prstGeom>
          <a:noFill/>
          <a:ln w="9525">
            <a:noFill/>
            <a:miter lim="800000"/>
            <a:headEnd/>
            <a:tailEnd/>
          </a:ln>
        </p:spPr>
      </p:pic>
      <p:pic>
        <p:nvPicPr>
          <p:cNvPr id="7" name="Picture 8" descr="finger_2"/>
          <p:cNvPicPr>
            <a:picLocks noChangeAspect="1" noChangeArrowheads="1"/>
          </p:cNvPicPr>
          <p:nvPr/>
        </p:nvPicPr>
        <p:blipFill>
          <a:blip r:embed="rId4" cstate="print"/>
          <a:srcRect/>
          <a:stretch>
            <a:fillRect/>
          </a:stretch>
        </p:blipFill>
        <p:spPr bwMode="auto">
          <a:xfrm>
            <a:off x="5993041" y="2501767"/>
            <a:ext cx="2603546" cy="1951828"/>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3"/>
          <p:cNvSpPr>
            <a:spLocks noGrp="1" noChangeArrowheads="1"/>
          </p:cNvSpPr>
          <p:nvPr>
            <p:ph idx="1"/>
          </p:nvPr>
        </p:nvSpPr>
        <p:spPr>
          <a:xfrm>
            <a:off x="899592" y="1347840"/>
            <a:ext cx="4056458" cy="3276138"/>
          </a:xfrm>
        </p:spPr>
        <p:txBody>
          <a:bodyPr/>
          <a:lstStyle/>
          <a:p>
            <a:pPr algn="just"/>
            <a:r>
              <a:rPr lang="zh-CN" smtClean="0"/>
              <a:t>当梁弯曲时，内部结构会发生变化。梁的上半部分（载荷施加到的面）会发生</a:t>
            </a:r>
            <a:r>
              <a:rPr lang="zh-CN" i="1" smtClean="0"/>
              <a:t>压缩</a:t>
            </a:r>
            <a:r>
              <a:rPr lang="zh-CN" smtClean="0"/>
              <a:t>（使两端靠近），而相对的面则会发生</a:t>
            </a:r>
            <a:r>
              <a:rPr lang="zh-CN" i="1" smtClean="0"/>
              <a:t>拉伸</a:t>
            </a:r>
            <a:r>
              <a:rPr lang="zh-CN" smtClean="0"/>
              <a:t>（使两端远离）。</a:t>
            </a:r>
            <a:endParaRPr lang="zh-CN"/>
          </a:p>
        </p:txBody>
      </p:sp>
      <p:sp>
        <p:nvSpPr>
          <p:cNvPr id="69635" name="Rectangle 2"/>
          <p:cNvSpPr>
            <a:spLocks noGrp="1" noChangeArrowheads="1"/>
          </p:cNvSpPr>
          <p:nvPr>
            <p:ph type="title"/>
          </p:nvPr>
        </p:nvSpPr>
        <p:spPr/>
        <p:txBody>
          <a:bodyPr/>
          <a:lstStyle/>
          <a:p>
            <a:r>
              <a:rPr lang="zh-CN" smtClean="0"/>
              <a:t>拉伸和压缩</a:t>
            </a:r>
            <a:endParaRPr lang="zh-CN"/>
          </a:p>
        </p:txBody>
      </p:sp>
      <p:pic>
        <p:nvPicPr>
          <p:cNvPr id="20" name="Picture 7" descr="tension-compression"/>
          <p:cNvPicPr>
            <a:picLocks noChangeAspect="1" noChangeArrowheads="1"/>
          </p:cNvPicPr>
          <p:nvPr/>
        </p:nvPicPr>
        <p:blipFill>
          <a:blip r:embed="rId3" cstate="print"/>
          <a:srcRect/>
          <a:stretch>
            <a:fillRect/>
          </a:stretch>
        </p:blipFill>
        <p:spPr bwMode="auto">
          <a:xfrm>
            <a:off x="5791200" y="1265980"/>
            <a:ext cx="2514600" cy="2419350"/>
          </a:xfrm>
          <a:prstGeom prst="rect">
            <a:avLst/>
          </a:prstGeom>
          <a:noFill/>
          <a:ln w="9525">
            <a:noFill/>
            <a:miter lim="800000"/>
            <a:headEnd/>
            <a:tailEnd/>
          </a:ln>
        </p:spPr>
      </p:pic>
      <p:sp>
        <p:nvSpPr>
          <p:cNvPr id="21" name="TextBox 20"/>
          <p:cNvSpPr txBox="1"/>
          <p:nvPr/>
        </p:nvSpPr>
        <p:spPr>
          <a:xfrm>
            <a:off x="7467600" y="1289793"/>
            <a:ext cx="990600" cy="141577"/>
          </a:xfrm>
          <a:prstGeom prst="rect">
            <a:avLst/>
          </a:prstGeom>
          <a:solidFill>
            <a:schemeClr val="bg1"/>
          </a:solidFill>
        </p:spPr>
        <p:txBody>
          <a:bodyPr wrap="square" lIns="9144" tIns="9144" rIns="0" bIns="9144" rtlCol="0">
            <a:spAutoFit/>
          </a:bodyPr>
          <a:lstStyle/>
          <a:p>
            <a:pPr algn="l" defTabSz="914400">
              <a:buNone/>
            </a:pPr>
            <a:r>
              <a:rPr lang="en-US" sz="800" b="0" i="1">
                <a:solidFill>
                  <a:srgbClr val="5F5F5F"/>
                </a:solidFill>
                <a:latin typeface="Times New Roman"/>
                <a:ea typeface="Microsoft YaHei" pitchFamily="34" charset="-122"/>
                <a:cs typeface="Times New Roman"/>
              </a:rPr>
              <a:t>压缩</a:t>
            </a:r>
            <a:endParaRPr lang="en-US" sz="800" i="1" dirty="0">
              <a:solidFill>
                <a:srgbClr val="5F5F5F"/>
              </a:solidFill>
              <a:latin typeface="Times New Roman" pitchFamily="18" charset="0"/>
              <a:ea typeface="Microsoft YaHei" pitchFamily="34" charset="-122"/>
              <a:cs typeface="Times New Roman" pitchFamily="18" charset="0"/>
            </a:endParaRPr>
          </a:p>
        </p:txBody>
      </p:sp>
      <p:sp>
        <p:nvSpPr>
          <p:cNvPr id="22" name="TextBox 21"/>
          <p:cNvSpPr txBox="1"/>
          <p:nvPr/>
        </p:nvSpPr>
        <p:spPr>
          <a:xfrm>
            <a:off x="7467600" y="2057269"/>
            <a:ext cx="990600" cy="141577"/>
          </a:xfrm>
          <a:prstGeom prst="rect">
            <a:avLst/>
          </a:prstGeom>
          <a:solidFill>
            <a:schemeClr val="bg1"/>
          </a:solidFill>
        </p:spPr>
        <p:txBody>
          <a:bodyPr wrap="square" lIns="9144" tIns="9144" rIns="0" bIns="9144" rtlCol="0">
            <a:spAutoFit/>
          </a:bodyPr>
          <a:lstStyle/>
          <a:p>
            <a:pPr algn="l" defTabSz="914400">
              <a:buNone/>
            </a:pPr>
            <a:r>
              <a:rPr lang="en-US" sz="800" b="0" i="1">
                <a:solidFill>
                  <a:srgbClr val="5F5F5F"/>
                </a:solidFill>
                <a:latin typeface="Times New Roman"/>
                <a:ea typeface="Microsoft YaHei" pitchFamily="34" charset="-122"/>
                <a:cs typeface="Times New Roman"/>
              </a:rPr>
              <a:t>拉伸</a:t>
            </a:r>
            <a:endParaRPr lang="en-US" sz="800" i="1" dirty="0">
              <a:solidFill>
                <a:srgbClr val="5F5F5F"/>
              </a:solidFill>
              <a:latin typeface="Times New Roman" pitchFamily="18" charset="0"/>
              <a:ea typeface="Microsoft YaHei" pitchFamily="34" charset="-122"/>
              <a:cs typeface="Times New Roman" pitchFamily="18" charset="0"/>
            </a:endParaRPr>
          </a:p>
        </p:txBody>
      </p:sp>
      <p:sp>
        <p:nvSpPr>
          <p:cNvPr id="23" name="TextBox 22"/>
          <p:cNvSpPr txBox="1"/>
          <p:nvPr/>
        </p:nvSpPr>
        <p:spPr>
          <a:xfrm rot="5400000">
            <a:off x="7024330" y="1700019"/>
            <a:ext cx="400050" cy="141577"/>
          </a:xfrm>
          <a:prstGeom prst="rect">
            <a:avLst/>
          </a:prstGeom>
          <a:solidFill>
            <a:schemeClr val="bg1"/>
          </a:solidFill>
        </p:spPr>
        <p:txBody>
          <a:bodyPr wrap="square" lIns="9144" tIns="9144" rIns="0" bIns="9144" rtlCol="0">
            <a:spAutoFit/>
          </a:bodyPr>
          <a:lstStyle/>
          <a:p>
            <a:pPr algn="l" defTabSz="914400">
              <a:buNone/>
            </a:pPr>
            <a:r>
              <a:rPr lang="en-US" sz="800" b="0" i="1">
                <a:solidFill>
                  <a:srgbClr val="5F5F5F"/>
                </a:solidFill>
                <a:latin typeface="Times New Roman"/>
                <a:ea typeface="Microsoft YaHei" pitchFamily="34" charset="-122"/>
                <a:cs typeface="Times New Roman"/>
              </a:rPr>
              <a:t>剪应力</a:t>
            </a:r>
            <a:endParaRPr lang="en-US" sz="800" i="1" dirty="0">
              <a:solidFill>
                <a:srgbClr val="5F5F5F"/>
              </a:solidFill>
              <a:latin typeface="Times New Roman" pitchFamily="18" charset="0"/>
              <a:ea typeface="Microsoft YaHei" pitchFamily="34" charset="-122"/>
              <a:cs typeface="Times New Roman" pitchFamily="18" charset="0"/>
            </a:endParaRPr>
          </a:p>
        </p:txBody>
      </p:sp>
      <p:sp>
        <p:nvSpPr>
          <p:cNvPr id="24" name="TextBox 23"/>
          <p:cNvSpPr txBox="1"/>
          <p:nvPr/>
        </p:nvSpPr>
        <p:spPr>
          <a:xfrm>
            <a:off x="7543800" y="2561380"/>
            <a:ext cx="990600" cy="141577"/>
          </a:xfrm>
          <a:prstGeom prst="rect">
            <a:avLst/>
          </a:prstGeom>
          <a:solidFill>
            <a:schemeClr val="bg1"/>
          </a:solidFill>
        </p:spPr>
        <p:txBody>
          <a:bodyPr wrap="square" lIns="9144" tIns="9144" rIns="0" bIns="9144" rtlCol="0">
            <a:spAutoFit/>
          </a:bodyPr>
          <a:lstStyle/>
          <a:p>
            <a:pPr algn="l" defTabSz="914400">
              <a:buNone/>
            </a:pPr>
            <a:r>
              <a:rPr lang="en-US" sz="800" b="0" i="1">
                <a:solidFill>
                  <a:srgbClr val="5F5F5F"/>
                </a:solidFill>
                <a:latin typeface="Times New Roman"/>
                <a:ea typeface="Microsoft YaHei" pitchFamily="34" charset="-122"/>
                <a:cs typeface="Times New Roman"/>
              </a:rPr>
              <a:t>最大 压应力</a:t>
            </a:r>
            <a:endParaRPr lang="en-US" sz="800" i="1" dirty="0">
              <a:solidFill>
                <a:srgbClr val="5F5F5F"/>
              </a:solidFill>
              <a:latin typeface="Times New Roman" pitchFamily="18" charset="0"/>
              <a:ea typeface="Microsoft YaHei" pitchFamily="34" charset="-122"/>
              <a:cs typeface="Times New Roman" pitchFamily="18" charset="0"/>
            </a:endParaRPr>
          </a:p>
        </p:txBody>
      </p:sp>
      <p:sp>
        <p:nvSpPr>
          <p:cNvPr id="25" name="TextBox 24"/>
          <p:cNvSpPr txBox="1"/>
          <p:nvPr/>
        </p:nvSpPr>
        <p:spPr>
          <a:xfrm>
            <a:off x="7543800" y="3066205"/>
            <a:ext cx="990600" cy="141577"/>
          </a:xfrm>
          <a:prstGeom prst="rect">
            <a:avLst/>
          </a:prstGeom>
          <a:solidFill>
            <a:schemeClr val="bg1"/>
          </a:solidFill>
        </p:spPr>
        <p:txBody>
          <a:bodyPr wrap="square" lIns="9144" tIns="9144" rIns="0" bIns="9144" rtlCol="0">
            <a:spAutoFit/>
          </a:bodyPr>
          <a:lstStyle/>
          <a:p>
            <a:pPr algn="l" defTabSz="914400">
              <a:buNone/>
            </a:pPr>
            <a:r>
              <a:rPr lang="en-US" sz="800" b="0" i="1">
                <a:solidFill>
                  <a:srgbClr val="5F5F5F"/>
                </a:solidFill>
                <a:latin typeface="Times New Roman"/>
                <a:ea typeface="Microsoft YaHei" pitchFamily="34" charset="-122"/>
                <a:cs typeface="Times New Roman"/>
              </a:rPr>
              <a:t>无应力</a:t>
            </a:r>
            <a:endParaRPr lang="en-US" sz="800" i="1" dirty="0">
              <a:solidFill>
                <a:srgbClr val="5F5F5F"/>
              </a:solidFill>
              <a:latin typeface="Times New Roman" pitchFamily="18" charset="0"/>
              <a:ea typeface="Microsoft YaHei" pitchFamily="34" charset="-122"/>
              <a:cs typeface="Times New Roman" pitchFamily="18" charset="0"/>
            </a:endParaRPr>
          </a:p>
        </p:txBody>
      </p:sp>
      <p:sp>
        <p:nvSpPr>
          <p:cNvPr id="26" name="TextBox 25"/>
          <p:cNvSpPr txBox="1"/>
          <p:nvPr/>
        </p:nvSpPr>
        <p:spPr>
          <a:xfrm>
            <a:off x="7543800" y="3475780"/>
            <a:ext cx="762000" cy="141577"/>
          </a:xfrm>
          <a:prstGeom prst="rect">
            <a:avLst/>
          </a:prstGeom>
          <a:solidFill>
            <a:schemeClr val="bg1"/>
          </a:solidFill>
        </p:spPr>
        <p:txBody>
          <a:bodyPr wrap="square" lIns="9144" tIns="9144" rIns="0" bIns="9144" rtlCol="0">
            <a:spAutoFit/>
          </a:bodyPr>
          <a:lstStyle/>
          <a:p>
            <a:pPr algn="l" defTabSz="914400">
              <a:buNone/>
            </a:pPr>
            <a:r>
              <a:rPr lang="en-US" sz="800" b="0" i="1">
                <a:solidFill>
                  <a:srgbClr val="5F5F5F"/>
                </a:solidFill>
                <a:latin typeface="Times New Roman"/>
                <a:ea typeface="Microsoft YaHei" pitchFamily="34" charset="-122"/>
                <a:cs typeface="Times New Roman"/>
              </a:rPr>
              <a:t>最大 拉应力</a:t>
            </a:r>
            <a:endParaRPr lang="en-US" sz="800" i="1" dirty="0">
              <a:solidFill>
                <a:srgbClr val="5F5F5F"/>
              </a:solidFill>
              <a:latin typeface="Times New Roman" pitchFamily="18" charset="0"/>
              <a:ea typeface="Microsoft YaHei" pitchFamily="34" charset="-122"/>
              <a:cs typeface="Times New Roman" pitchFamily="18" charset="0"/>
            </a:endParaRPr>
          </a:p>
        </p:txBody>
      </p:sp>
      <p:sp>
        <p:nvSpPr>
          <p:cNvPr id="27" name="TextBox 26"/>
          <p:cNvSpPr txBox="1"/>
          <p:nvPr/>
        </p:nvSpPr>
        <p:spPr>
          <a:xfrm>
            <a:off x="5881688" y="2994768"/>
            <a:ext cx="366712" cy="141577"/>
          </a:xfrm>
          <a:prstGeom prst="rect">
            <a:avLst/>
          </a:prstGeom>
          <a:noFill/>
        </p:spPr>
        <p:txBody>
          <a:bodyPr wrap="square" lIns="9144" tIns="9144" rIns="0" bIns="9144" rtlCol="0">
            <a:spAutoFit/>
          </a:bodyPr>
          <a:lstStyle/>
          <a:p>
            <a:pPr algn="l" defTabSz="914400">
              <a:buNone/>
            </a:pPr>
            <a:r>
              <a:rPr lang="en-US" sz="800" b="0" i="1">
                <a:solidFill>
                  <a:srgbClr val="5F5F5F"/>
                </a:solidFill>
                <a:latin typeface="Times New Roman"/>
                <a:ea typeface="Microsoft YaHei" pitchFamily="34" charset="-122"/>
                <a:cs typeface="Times New Roman"/>
              </a:rPr>
              <a:t>中性轴</a:t>
            </a:r>
            <a:endParaRPr lang="en-US" sz="800" i="1" dirty="0">
              <a:solidFill>
                <a:srgbClr val="5F5F5F"/>
              </a:solidFill>
              <a:latin typeface="Times New Roman" pitchFamily="18" charset="0"/>
              <a:ea typeface="Microsoft YaHei" pitchFamily="34" charset="-122"/>
              <a:cs typeface="Times New Roman" pitchFamily="18" charset="0"/>
            </a:endParaRPr>
          </a:p>
        </p:txBody>
      </p:sp>
    </p:spTree>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5"/>
          <p:cNvSpPr>
            <a:spLocks noGrp="1" noChangeArrowheads="1"/>
          </p:cNvSpPr>
          <p:nvPr>
            <p:ph idx="1"/>
          </p:nvPr>
        </p:nvSpPr>
        <p:spPr>
          <a:xfrm>
            <a:off x="899592" y="1347840"/>
            <a:ext cx="3902837" cy="3144160"/>
          </a:xfrm>
        </p:spPr>
        <p:txBody>
          <a:bodyPr>
            <a:normAutofit fontScale="92500"/>
          </a:bodyPr>
          <a:lstStyle/>
          <a:p>
            <a:pPr algn="just"/>
            <a:r>
              <a:rPr lang="zh-CN" smtClean="0"/>
              <a:t>应力用于衡量梁受力时内部产生的变化。它定义为力除以面积，常用单位有帕斯卡 (Pa)、兆帕斯卡 (Mpa) 和磅/平方英寸 (psi)。</a:t>
            </a:r>
          </a:p>
          <a:p>
            <a:pPr algn="just"/>
            <a:r>
              <a:rPr lang="zh-CN" smtClean="0"/>
              <a:t>应力可导致梁在高载荷下断裂。分析可提供显示高应力区域和低应力区域的图。</a:t>
            </a:r>
            <a:endParaRPr lang="zh-CN"/>
          </a:p>
        </p:txBody>
      </p:sp>
      <p:sp>
        <p:nvSpPr>
          <p:cNvPr id="70659" name="Rectangle 4"/>
          <p:cNvSpPr>
            <a:spLocks noGrp="1" noChangeArrowheads="1"/>
          </p:cNvSpPr>
          <p:nvPr>
            <p:ph type="title"/>
          </p:nvPr>
        </p:nvSpPr>
        <p:spPr/>
        <p:txBody>
          <a:bodyPr/>
          <a:lstStyle/>
          <a:p>
            <a:r>
              <a:rPr lang="zh-CN" smtClean="0"/>
              <a:t>应力</a:t>
            </a:r>
            <a:endParaRPr lang="zh-CN"/>
          </a:p>
        </p:txBody>
      </p:sp>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48075" y="1304385"/>
            <a:ext cx="3613944" cy="22240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5"/>
          <p:cNvSpPr>
            <a:spLocks noGrp="1" noChangeArrowheads="1"/>
          </p:cNvSpPr>
          <p:nvPr>
            <p:ph idx="1"/>
          </p:nvPr>
        </p:nvSpPr>
        <p:spPr>
          <a:xfrm>
            <a:off x="899592" y="1150765"/>
            <a:ext cx="3365168" cy="3276138"/>
          </a:xfrm>
        </p:spPr>
        <p:txBody>
          <a:bodyPr>
            <a:normAutofit fontScale="85000" lnSpcReduction="10000"/>
          </a:bodyPr>
          <a:lstStyle/>
          <a:p>
            <a:pPr>
              <a:lnSpc>
                <a:spcPct val="120000"/>
              </a:lnSpc>
            </a:pPr>
            <a:r>
              <a:rPr lang="zh-CN" smtClean="0"/>
              <a:t>梁承受多大载荷才会断裂？ 我们使用屈服强度来表示梁抵抗应力的极限。</a:t>
            </a:r>
          </a:p>
          <a:p>
            <a:pPr>
              <a:lnSpc>
                <a:spcPct val="120000"/>
              </a:lnSpc>
            </a:pPr>
            <a:r>
              <a:rPr lang="zh-CN" smtClean="0"/>
              <a:t>实际上，它用于衡量使梁弯曲后不可回复而保持弯曲状态所需的最小应力。</a:t>
            </a:r>
          </a:p>
          <a:p>
            <a:pPr>
              <a:lnSpc>
                <a:spcPct val="120000"/>
              </a:lnSpc>
            </a:pPr>
            <a:r>
              <a:rPr lang="zh-CN" smtClean="0"/>
              <a:t>梁的材料和横截面都影响其强度。</a:t>
            </a:r>
            <a:endParaRPr lang="zh-CN"/>
          </a:p>
        </p:txBody>
      </p:sp>
      <p:sp>
        <p:nvSpPr>
          <p:cNvPr id="71683" name="Rectangle 4"/>
          <p:cNvSpPr>
            <a:spLocks noGrp="1" noChangeArrowheads="1"/>
          </p:cNvSpPr>
          <p:nvPr>
            <p:ph type="title"/>
          </p:nvPr>
        </p:nvSpPr>
        <p:spPr/>
        <p:txBody>
          <a:bodyPr/>
          <a:lstStyle/>
          <a:p>
            <a:r>
              <a:rPr lang="zh-CN" smtClean="0"/>
              <a:t>屈服强度</a:t>
            </a:r>
            <a:endParaRPr lang="zh-CN"/>
          </a:p>
        </p:txBody>
      </p:sp>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46073" y="650875"/>
            <a:ext cx="4342502" cy="25666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3088197097"/>
              </p:ext>
            </p:extLst>
          </p:nvPr>
        </p:nvGraphicFramePr>
        <p:xfrm>
          <a:off x="4303164" y="1842055"/>
          <a:ext cx="4646863" cy="247509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34" name="Rectangle 3"/>
          <p:cNvSpPr>
            <a:spLocks noGrp="1" noChangeArrowheads="1"/>
          </p:cNvSpPr>
          <p:nvPr>
            <p:ph idx="1"/>
          </p:nvPr>
        </p:nvSpPr>
        <p:spPr>
          <a:xfrm>
            <a:off x="899592" y="1347840"/>
            <a:ext cx="3595598" cy="3276138"/>
          </a:xfrm>
        </p:spPr>
        <p:txBody>
          <a:bodyPr/>
          <a:lstStyle/>
          <a:p>
            <a:pPr algn="just"/>
            <a:r>
              <a:rPr lang="zh-CN" smtClean="0"/>
              <a:t>横截面形状影响强度。</a:t>
            </a:r>
          </a:p>
          <a:p>
            <a:pPr algn="just"/>
            <a:r>
              <a:rPr lang="zh-CN" smtClean="0"/>
              <a:t>使用较坚固的材料能够使梁更坚固（钢比木材坚固）。</a:t>
            </a:r>
            <a:endParaRPr lang="zh-CN"/>
          </a:p>
        </p:txBody>
      </p:sp>
      <p:sp>
        <p:nvSpPr>
          <p:cNvPr id="1033" name="Rectangle 2"/>
          <p:cNvSpPr>
            <a:spLocks noGrp="1" noChangeArrowheads="1"/>
          </p:cNvSpPr>
          <p:nvPr>
            <p:ph type="title"/>
          </p:nvPr>
        </p:nvSpPr>
        <p:spPr/>
        <p:txBody>
          <a:bodyPr/>
          <a:lstStyle/>
          <a:p>
            <a:r>
              <a:rPr lang="zh-CN" smtClean="0"/>
              <a:t>梁的强度</a:t>
            </a:r>
            <a:endParaRPr lang="zh-CN"/>
          </a:p>
        </p:txBody>
      </p:sp>
    </p:spTree>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5"/>
          <p:cNvSpPr>
            <a:spLocks noGrp="1" noChangeArrowheads="1"/>
          </p:cNvSpPr>
          <p:nvPr>
            <p:ph idx="1"/>
          </p:nvPr>
        </p:nvSpPr>
        <p:spPr>
          <a:xfrm>
            <a:off x="899592" y="958740"/>
            <a:ext cx="4286888" cy="3276138"/>
          </a:xfrm>
        </p:spPr>
        <p:txBody>
          <a:bodyPr/>
          <a:lstStyle/>
          <a:p>
            <a:pPr algn="just"/>
            <a:r>
              <a:rPr lang="zh-CN" smtClean="0"/>
              <a:t>将两根或三根梁如图所示堆叠起来，可以使梁更难弯曲并能承受更大的载荷。</a:t>
            </a:r>
            <a:endParaRPr lang="zh-CN"/>
          </a:p>
        </p:txBody>
      </p:sp>
      <p:sp>
        <p:nvSpPr>
          <p:cNvPr id="72707" name="Rectangle 4"/>
          <p:cNvSpPr>
            <a:spLocks noGrp="1" noChangeArrowheads="1"/>
          </p:cNvSpPr>
          <p:nvPr>
            <p:ph type="title"/>
          </p:nvPr>
        </p:nvSpPr>
        <p:spPr/>
        <p:txBody>
          <a:bodyPr/>
          <a:lstStyle/>
          <a:p>
            <a:r>
              <a:rPr lang="zh-CN" smtClean="0"/>
              <a:t>横截面形状</a:t>
            </a:r>
            <a:endParaRPr lang="zh-CN"/>
          </a:p>
        </p:txBody>
      </p:sp>
      <p:pic>
        <p:nvPicPr>
          <p:cNvPr id="72710" name="Picture 9" descr="finger_5"/>
          <p:cNvPicPr>
            <a:picLocks noChangeAspect="1" noChangeArrowheads="1"/>
          </p:cNvPicPr>
          <p:nvPr/>
        </p:nvPicPr>
        <p:blipFill>
          <a:blip r:embed="rId3" cstate="print"/>
          <a:srcRect/>
          <a:stretch>
            <a:fillRect/>
          </a:stretch>
        </p:blipFill>
        <p:spPr bwMode="auto">
          <a:xfrm>
            <a:off x="1384385" y="2494940"/>
            <a:ext cx="2603546" cy="1951828"/>
          </a:xfrm>
          <a:prstGeom prst="rect">
            <a:avLst/>
          </a:prstGeom>
          <a:noFill/>
          <a:ln w="9525">
            <a:noFill/>
            <a:miter lim="800000"/>
            <a:headEnd/>
            <a:tailEnd/>
          </a:ln>
        </p:spPr>
      </p:pic>
      <p:pic>
        <p:nvPicPr>
          <p:cNvPr id="7" name="Picture 7" descr="finger_3"/>
          <p:cNvPicPr>
            <a:picLocks noChangeAspect="1" noChangeArrowheads="1"/>
          </p:cNvPicPr>
          <p:nvPr/>
        </p:nvPicPr>
        <p:blipFill>
          <a:blip r:embed="rId4" cstate="print"/>
          <a:srcRect/>
          <a:stretch>
            <a:fillRect/>
          </a:stretch>
        </p:blipFill>
        <p:spPr bwMode="auto">
          <a:xfrm>
            <a:off x="5770549" y="459475"/>
            <a:ext cx="2603546" cy="1951828"/>
          </a:xfrm>
          <a:prstGeom prst="rect">
            <a:avLst/>
          </a:prstGeom>
          <a:noFill/>
          <a:ln w="9525">
            <a:noFill/>
            <a:miter lim="800000"/>
            <a:headEnd/>
            <a:tailEnd/>
          </a:ln>
        </p:spPr>
      </p:pic>
      <p:pic>
        <p:nvPicPr>
          <p:cNvPr id="8" name="Picture 8" descr="finger_4"/>
          <p:cNvPicPr>
            <a:picLocks noChangeAspect="1" noChangeArrowheads="1"/>
          </p:cNvPicPr>
          <p:nvPr/>
        </p:nvPicPr>
        <p:blipFill>
          <a:blip r:embed="rId5" cstate="print"/>
          <a:srcRect/>
          <a:stretch>
            <a:fillRect/>
          </a:stretch>
        </p:blipFill>
        <p:spPr bwMode="auto">
          <a:xfrm>
            <a:off x="5768493" y="2501767"/>
            <a:ext cx="2603546" cy="1951828"/>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3"/>
          <p:cNvSpPr>
            <a:spLocks noGrp="1" noChangeArrowheads="1"/>
          </p:cNvSpPr>
          <p:nvPr>
            <p:ph idx="1"/>
          </p:nvPr>
        </p:nvSpPr>
        <p:spPr>
          <a:xfrm>
            <a:off x="899592" y="1347840"/>
            <a:ext cx="4747748" cy="3276138"/>
          </a:xfrm>
        </p:spPr>
        <p:txBody>
          <a:bodyPr/>
          <a:lstStyle/>
          <a:p>
            <a:pPr algn="just"/>
            <a:r>
              <a:rPr lang="zh-CN" smtClean="0"/>
              <a:t>截面越深（左侧），材料越坚</a:t>
            </a:r>
            <a:r>
              <a:rPr lang="zh-CN" smtClean="0"/>
              <a:t>固</a:t>
            </a:r>
            <a:r>
              <a:rPr lang="zh-CN" altLang="es-ES" smtClean="0"/>
              <a:t>。</a:t>
            </a:r>
            <a:r>
              <a:rPr lang="zh-CN" smtClean="0"/>
              <a:t>加</a:t>
            </a:r>
            <a:r>
              <a:rPr lang="zh-CN" smtClean="0"/>
              <a:t>大截面宽度（右侧）也有作用，但作用没有那么</a:t>
            </a:r>
            <a:r>
              <a:rPr lang="zh-CN" smtClean="0"/>
              <a:t>大</a:t>
            </a:r>
            <a:r>
              <a:rPr lang="zh-CN" altLang="es-ES" smtClean="0"/>
              <a:t>。</a:t>
            </a:r>
            <a:endParaRPr lang="zh-CN" smtClean="0"/>
          </a:p>
          <a:p>
            <a:pPr algn="just"/>
            <a:r>
              <a:rPr lang="zh-CN" smtClean="0"/>
              <a:t>梁越厚越坚固的理论根据在于梁厚度越大，其面积转动惯量也越大。该参数由截面的宽度 (b) 和高度 (h) 尺寸计算得</a:t>
            </a:r>
            <a:r>
              <a:rPr lang="zh-CN" smtClean="0"/>
              <a:t>来</a:t>
            </a:r>
            <a:r>
              <a:rPr lang="zh-CN" altLang="es-ES" smtClean="0"/>
              <a:t>。</a:t>
            </a:r>
            <a:endParaRPr lang="zh-CN" smtClean="0"/>
          </a:p>
          <a:p>
            <a:pPr algn="just"/>
            <a:endParaRPr lang="en-US" dirty="0" smtClean="0"/>
          </a:p>
        </p:txBody>
      </p:sp>
      <p:sp>
        <p:nvSpPr>
          <p:cNvPr id="73731" name="Rectangle 2"/>
          <p:cNvSpPr>
            <a:spLocks noGrp="1" noChangeArrowheads="1"/>
          </p:cNvSpPr>
          <p:nvPr>
            <p:ph type="title"/>
          </p:nvPr>
        </p:nvSpPr>
        <p:spPr/>
        <p:txBody>
          <a:bodyPr/>
          <a:lstStyle/>
          <a:p>
            <a:r>
              <a:rPr lang="zh-CN" smtClean="0"/>
              <a:t>截面深度</a:t>
            </a:r>
            <a:endParaRPr lang="zh-CN"/>
          </a:p>
        </p:txBody>
      </p:sp>
      <p:grpSp>
        <p:nvGrpSpPr>
          <p:cNvPr id="4" name="Group 3"/>
          <p:cNvGrpSpPr/>
          <p:nvPr/>
        </p:nvGrpSpPr>
        <p:grpSpPr>
          <a:xfrm>
            <a:off x="6288512" y="971550"/>
            <a:ext cx="644006" cy="1757229"/>
            <a:chOff x="6288512" y="971550"/>
            <a:chExt cx="644006" cy="1757229"/>
          </a:xfrm>
        </p:grpSpPr>
        <p:sp>
          <p:nvSpPr>
            <p:cNvPr id="73736" name="Line 16"/>
            <p:cNvSpPr>
              <a:spLocks noChangeShapeType="1"/>
            </p:cNvSpPr>
            <p:nvPr/>
          </p:nvSpPr>
          <p:spPr bwMode="auto">
            <a:xfrm flipV="1">
              <a:off x="6610515" y="971550"/>
              <a:ext cx="0" cy="457200"/>
            </a:xfrm>
            <a:prstGeom prst="line">
              <a:avLst/>
            </a:prstGeom>
            <a:noFill/>
            <a:ln w="9525">
              <a:solidFill>
                <a:schemeClr val="tx1"/>
              </a:solidFill>
              <a:round/>
              <a:headEnd type="triangle" w="med" len="med"/>
              <a:tailEnd/>
            </a:ln>
          </p:spPr>
          <p:txBody>
            <a:bodyPr/>
            <a:lstStyle/>
            <a:p>
              <a:endParaRPr lang="en-US">
                <a:ea typeface="Microsoft YaHei" pitchFamily="34" charset="-122"/>
              </a:endParaRPr>
            </a:p>
          </p:txBody>
        </p:sp>
        <p:pic>
          <p:nvPicPr>
            <p:cNvPr id="1026" name="Picture 2" descr="C:\Users\ijutras\Documents\.EDU Curriculum\Bridge Design Project\Support Files-Bridge Design Project\Art\blocks-2.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88512" y="1447081"/>
              <a:ext cx="644006" cy="128169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 name="Group 4"/>
          <p:cNvGrpSpPr/>
          <p:nvPr/>
        </p:nvGrpSpPr>
        <p:grpSpPr>
          <a:xfrm>
            <a:off x="7519595" y="971550"/>
            <a:ext cx="1267610" cy="1097280"/>
            <a:chOff x="7519595" y="971550"/>
            <a:chExt cx="1267610" cy="1097280"/>
          </a:xfrm>
        </p:grpSpPr>
        <p:sp>
          <p:nvSpPr>
            <p:cNvPr id="73737" name="Line 32"/>
            <p:cNvSpPr>
              <a:spLocks noChangeShapeType="1"/>
            </p:cNvSpPr>
            <p:nvPr/>
          </p:nvSpPr>
          <p:spPr bwMode="auto">
            <a:xfrm flipV="1">
              <a:off x="8153400" y="971550"/>
              <a:ext cx="0" cy="457200"/>
            </a:xfrm>
            <a:prstGeom prst="line">
              <a:avLst/>
            </a:prstGeom>
            <a:noFill/>
            <a:ln w="9525">
              <a:solidFill>
                <a:schemeClr val="tx1"/>
              </a:solidFill>
              <a:round/>
              <a:headEnd type="triangle" w="med" len="med"/>
              <a:tailEnd/>
            </a:ln>
          </p:spPr>
          <p:txBody>
            <a:bodyPr/>
            <a:lstStyle/>
            <a:p>
              <a:endParaRPr lang="en-US">
                <a:ea typeface="Microsoft YaHei" pitchFamily="34" charset="-122"/>
              </a:endParaRPr>
            </a:p>
          </p:txBody>
        </p:sp>
        <p:pic>
          <p:nvPicPr>
            <p:cNvPr id="1027" name="Picture 3" descr="C:\Users\ijutras\Documents\.EDU Curriculum\Bridge Design Project\Support Files-Bridge Design Project\Art\blocks-2-side.t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19595" y="1428750"/>
              <a:ext cx="1267610" cy="640080"/>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descr="C:\Users\ijutras\Documents\.EDU Curriculum\Bridge Design Project\Support Files-Bridge Design Project\Art\blocks-2-side.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49963" y="2287380"/>
            <a:ext cx="814892" cy="411480"/>
          </a:xfrm>
          <a:prstGeom prst="rect">
            <a:avLst/>
          </a:prstGeom>
          <a:noFill/>
          <a:extLst>
            <a:ext uri="{909E8E84-426E-40DD-AFC4-6F175D3DCCD1}">
              <a14:hiddenFill xmlns:a14="http://schemas.microsoft.com/office/drawing/2010/main">
                <a:solidFill>
                  <a:srgbClr val="FFFFFF"/>
                </a:solidFill>
              </a14:hiddenFill>
            </a:ext>
          </a:extLst>
        </p:spPr>
      </p:pic>
      <p:sp>
        <p:nvSpPr>
          <p:cNvPr id="74754" name="Rectangle 3"/>
          <p:cNvSpPr>
            <a:spLocks noGrp="1" noChangeArrowheads="1"/>
          </p:cNvSpPr>
          <p:nvPr>
            <p:ph idx="1"/>
          </p:nvPr>
        </p:nvSpPr>
        <p:spPr>
          <a:xfrm>
            <a:off x="899590" y="843525"/>
            <a:ext cx="5976709" cy="3626833"/>
          </a:xfrm>
        </p:spPr>
        <p:txBody>
          <a:bodyPr>
            <a:normAutofit fontScale="70000" lnSpcReduction="20000"/>
          </a:bodyPr>
          <a:lstStyle/>
          <a:p>
            <a:pPr>
              <a:lnSpc>
                <a:spcPct val="120000"/>
              </a:lnSpc>
            </a:pPr>
            <a:r>
              <a:rPr lang="zh-CN" smtClean="0"/>
              <a:t>对于边长为 3.175 mm（0.3175 cm 或 1/8”）的正方形横截面，其面积转动惯量为：</a:t>
            </a:r>
          </a:p>
          <a:p>
            <a:pPr>
              <a:lnSpc>
                <a:spcPct val="120000"/>
              </a:lnSpc>
            </a:pPr>
            <a:r>
              <a:rPr lang="zh-CN" smtClean="0"/>
              <a:t>1 个横截面 = 		</a:t>
            </a:r>
            <a:r>
              <a:rPr lang="zh-CN" u="sng" smtClean="0"/>
              <a:t>8.47	</a:t>
            </a:r>
            <a:r>
              <a:rPr lang="zh-CN" smtClean="0"/>
              <a:t>	基体</a:t>
            </a:r>
          </a:p>
          <a:p>
            <a:pPr>
              <a:lnSpc>
                <a:spcPct val="120000"/>
              </a:lnSpc>
            </a:pPr>
            <a:endParaRPr lang="en-US" smtClean="0"/>
          </a:p>
          <a:p>
            <a:pPr>
              <a:lnSpc>
                <a:spcPct val="120000"/>
              </a:lnSpc>
            </a:pPr>
            <a:r>
              <a:rPr lang="zh-CN" smtClean="0"/>
              <a:t>2 个叠放 = 		</a:t>
            </a:r>
            <a:r>
              <a:rPr lang="zh-CN" u="sng" smtClean="0"/>
              <a:t>67.75	</a:t>
            </a:r>
            <a:r>
              <a:rPr lang="zh-CN" smtClean="0"/>
              <a:t>	强度提高 8 倍</a:t>
            </a:r>
          </a:p>
          <a:p>
            <a:pPr>
              <a:lnSpc>
                <a:spcPct val="120000"/>
              </a:lnSpc>
            </a:pPr>
            <a:r>
              <a:rPr lang="zh-CN" smtClean="0">
                <a:solidFill>
                  <a:schemeClr val="bg2"/>
                </a:solidFill>
              </a:rPr>
              <a:t>2 个并排放置 =	</a:t>
            </a:r>
            <a:r>
              <a:rPr lang="es-ES" altLang="zh-CN" smtClean="0">
                <a:solidFill>
                  <a:schemeClr val="bg2"/>
                </a:solidFill>
              </a:rPr>
              <a:t>	</a:t>
            </a:r>
            <a:r>
              <a:rPr lang="zh-CN" u="sng" smtClean="0">
                <a:solidFill>
                  <a:schemeClr val="bg2"/>
                </a:solidFill>
              </a:rPr>
              <a:t>16.94	</a:t>
            </a:r>
            <a:r>
              <a:rPr lang="zh-CN" smtClean="0">
                <a:solidFill>
                  <a:schemeClr val="bg2"/>
                </a:solidFill>
              </a:rPr>
              <a:t>	强度提高 2 倍</a:t>
            </a:r>
          </a:p>
          <a:p>
            <a:pPr marL="0" indent="0">
              <a:lnSpc>
                <a:spcPct val="120000"/>
              </a:lnSpc>
              <a:buNone/>
            </a:pPr>
            <a:endParaRPr lang="en-US" smtClean="0"/>
          </a:p>
          <a:p>
            <a:pPr>
              <a:lnSpc>
                <a:spcPct val="120000"/>
              </a:lnSpc>
            </a:pPr>
            <a:r>
              <a:rPr lang="zh-CN" smtClean="0"/>
              <a:t>3 个叠放 = 		</a:t>
            </a:r>
            <a:r>
              <a:rPr lang="zh-CN" u="sng" smtClean="0"/>
              <a:t>228.64	</a:t>
            </a:r>
            <a:r>
              <a:rPr lang="zh-CN" smtClean="0"/>
              <a:t>	强度提高 27 倍</a:t>
            </a:r>
            <a:endParaRPr lang="zh-CN"/>
          </a:p>
        </p:txBody>
      </p:sp>
      <p:sp>
        <p:nvSpPr>
          <p:cNvPr id="74755" name="Rectangle 2"/>
          <p:cNvSpPr>
            <a:spLocks noGrp="1" noChangeArrowheads="1"/>
          </p:cNvSpPr>
          <p:nvPr>
            <p:ph type="title"/>
          </p:nvPr>
        </p:nvSpPr>
        <p:spPr/>
        <p:txBody>
          <a:bodyPr/>
          <a:lstStyle/>
          <a:p>
            <a:r>
              <a:rPr lang="zh-CN" smtClean="0"/>
              <a:t>面积转动惯量</a:t>
            </a:r>
            <a:endParaRPr lang="zh-CN"/>
          </a:p>
        </p:txBody>
      </p:sp>
      <p:pic>
        <p:nvPicPr>
          <p:cNvPr id="74756" name="Picture 14" descr="moi"/>
          <p:cNvPicPr>
            <a:picLocks noChangeAspect="1" noChangeArrowheads="1"/>
          </p:cNvPicPr>
          <p:nvPr/>
        </p:nvPicPr>
        <p:blipFill>
          <a:blip r:embed="rId4" cstate="print">
            <a:clrChange>
              <a:clrFrom>
                <a:srgbClr val="F9F9F9"/>
              </a:clrFrom>
              <a:clrTo>
                <a:srgbClr val="F9F9F9">
                  <a:alpha val="0"/>
                </a:srgbClr>
              </a:clrTo>
            </a:clrChange>
          </a:blip>
          <a:srcRect/>
          <a:stretch>
            <a:fillRect/>
          </a:stretch>
        </p:blipFill>
        <p:spPr bwMode="auto">
          <a:xfrm>
            <a:off x="1038740" y="3647090"/>
            <a:ext cx="1623060" cy="830580"/>
          </a:xfrm>
          <a:prstGeom prst="rect">
            <a:avLst/>
          </a:prstGeom>
          <a:noFill/>
          <a:ln w="9525">
            <a:noFill/>
            <a:miter lim="800000"/>
            <a:headEnd/>
            <a:tailEnd/>
          </a:ln>
        </p:spPr>
      </p:pic>
      <p:pic>
        <p:nvPicPr>
          <p:cNvPr id="74757" name="Picture 15" descr="formula-moi"/>
          <p:cNvPicPr>
            <a:picLocks noChangeAspect="1" noChangeArrowheads="1"/>
          </p:cNvPicPr>
          <p:nvPr/>
        </p:nvPicPr>
        <p:blipFill>
          <a:blip r:embed="rId5" cstate="print">
            <a:clrChange>
              <a:clrFrom>
                <a:srgbClr val="F9F9F9"/>
              </a:clrFrom>
              <a:clrTo>
                <a:srgbClr val="F9F9F9">
                  <a:alpha val="0"/>
                </a:srgbClr>
              </a:clrTo>
            </a:clrChange>
          </a:blip>
          <a:srcRect/>
          <a:stretch>
            <a:fillRect/>
          </a:stretch>
        </p:blipFill>
        <p:spPr bwMode="auto">
          <a:xfrm>
            <a:off x="3400940" y="3856944"/>
            <a:ext cx="714375" cy="495300"/>
          </a:xfrm>
          <a:prstGeom prst="rect">
            <a:avLst/>
          </a:prstGeom>
          <a:noFill/>
          <a:ln w="9525">
            <a:noFill/>
            <a:miter lim="800000"/>
            <a:headEnd/>
            <a:tailEnd/>
          </a:ln>
        </p:spPr>
      </p:pic>
      <p:sp>
        <p:nvSpPr>
          <p:cNvPr id="74766" name="Oval 25"/>
          <p:cNvSpPr>
            <a:spLocks noChangeArrowheads="1"/>
          </p:cNvSpPr>
          <p:nvPr/>
        </p:nvSpPr>
        <p:spPr bwMode="auto">
          <a:xfrm>
            <a:off x="7721210" y="1984250"/>
            <a:ext cx="1219200" cy="971550"/>
          </a:xfrm>
          <a:prstGeom prst="ellipse">
            <a:avLst/>
          </a:prstGeom>
          <a:noFill/>
          <a:ln w="28575">
            <a:solidFill>
              <a:srgbClr val="FF3300"/>
            </a:solidFill>
            <a:round/>
            <a:headEnd/>
            <a:tailEnd/>
          </a:ln>
        </p:spPr>
        <p:txBody>
          <a:bodyPr wrap="none" anchor="ctr"/>
          <a:lstStyle/>
          <a:p>
            <a:endParaRPr lang="en-US">
              <a:ea typeface="Microsoft YaHei" pitchFamily="34" charset="-122"/>
            </a:endParaRPr>
          </a:p>
        </p:txBody>
      </p:sp>
      <p:sp>
        <p:nvSpPr>
          <p:cNvPr id="74767" name="Line 26"/>
          <p:cNvSpPr>
            <a:spLocks noChangeShapeType="1"/>
          </p:cNvSpPr>
          <p:nvPr/>
        </p:nvSpPr>
        <p:spPr bwMode="auto">
          <a:xfrm flipV="1">
            <a:off x="7968695" y="2109530"/>
            <a:ext cx="762000" cy="742950"/>
          </a:xfrm>
          <a:prstGeom prst="line">
            <a:avLst/>
          </a:prstGeom>
          <a:noFill/>
          <a:ln w="28575">
            <a:solidFill>
              <a:srgbClr val="FF3300"/>
            </a:solidFill>
            <a:round/>
            <a:headEnd/>
            <a:tailEnd/>
          </a:ln>
        </p:spPr>
        <p:txBody>
          <a:bodyPr/>
          <a:lstStyle/>
          <a:p>
            <a:endParaRPr lang="en-US">
              <a:ea typeface="Microsoft YaHei" pitchFamily="34" charset="-122"/>
            </a:endParaRPr>
          </a:p>
        </p:txBody>
      </p:sp>
      <p:pic>
        <p:nvPicPr>
          <p:cNvPr id="2050" name="Picture 2" descr="C:\Users\ijutras\Documents\.EDU Curriculum\Bridge Design Project\Support Files-Bridge Design Project\Art\blocks-1.ti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029920" y="1425585"/>
            <a:ext cx="411480" cy="411480"/>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ijutras\Documents\.EDU Curriculum\Bridge Design Project\Support Files-Bridge Design Project\Art\blocks-2.tif"/>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029920" y="2072485"/>
            <a:ext cx="411480" cy="818928"/>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ijutras\Documents\.EDU Curriculum\Bridge Design Project\Support Files-Bridge Design Project\Art\blocks-3.tif"/>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029920" y="3142345"/>
            <a:ext cx="411480" cy="12344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9"/>
          <p:cNvSpPr>
            <a:spLocks noGrp="1" noChangeArrowheads="1"/>
          </p:cNvSpPr>
          <p:nvPr>
            <p:ph idx="1"/>
          </p:nvPr>
        </p:nvSpPr>
        <p:spPr>
          <a:xfrm>
            <a:off x="899592" y="1347840"/>
            <a:ext cx="5669468" cy="3276138"/>
          </a:xfrm>
        </p:spPr>
        <p:txBody>
          <a:bodyPr/>
          <a:lstStyle/>
          <a:p>
            <a:r>
              <a:rPr lang="zh-CN" smtClean="0"/>
              <a:t>用于制成梁的材料对梁的强度影响极大。尽管木材和金属合金都多种多样，但一般来说金属比木材强度大。</a:t>
            </a:r>
          </a:p>
          <a:p>
            <a:r>
              <a:rPr lang="zh-CN" smtClean="0"/>
              <a:t>注意，与金属不同的是，木材具有颗粒结构，使其不同方向上的强度也不同。</a:t>
            </a:r>
            <a:endParaRPr lang="zh-CN"/>
          </a:p>
        </p:txBody>
      </p:sp>
      <p:sp>
        <p:nvSpPr>
          <p:cNvPr id="75779" name="Rectangle 4"/>
          <p:cNvSpPr>
            <a:spLocks noGrp="1" noChangeArrowheads="1"/>
          </p:cNvSpPr>
          <p:nvPr>
            <p:ph type="title"/>
          </p:nvPr>
        </p:nvSpPr>
        <p:spPr/>
        <p:txBody>
          <a:bodyPr/>
          <a:lstStyle/>
          <a:p>
            <a:r>
              <a:rPr lang="zh-CN" smtClean="0"/>
              <a:t>材料</a:t>
            </a:r>
            <a:endParaRPr lang="zh-CN"/>
          </a:p>
        </p:txBody>
      </p:sp>
      <p:pic>
        <p:nvPicPr>
          <p:cNvPr id="75780" name="Picture 10" descr="materials"/>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185635" y="-1"/>
            <a:ext cx="2956560" cy="246126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4"/>
          <p:cNvSpPr>
            <a:spLocks noGrp="1" noChangeArrowheads="1"/>
          </p:cNvSpPr>
          <p:nvPr>
            <p:ph type="title"/>
          </p:nvPr>
        </p:nvSpPr>
        <p:spPr/>
        <p:txBody>
          <a:bodyPr/>
          <a:lstStyle/>
          <a:p>
            <a:r>
              <a:rPr lang="zh-CN" smtClean="0"/>
              <a:t>简介 - 必要条件</a:t>
            </a:r>
            <a:endParaRPr lang="en-US" dirty="0" smtClean="0"/>
          </a:p>
        </p:txBody>
      </p:sp>
      <p:sp>
        <p:nvSpPr>
          <p:cNvPr id="4" name="Content Placeholder 3"/>
          <p:cNvSpPr>
            <a:spLocks noGrp="1"/>
          </p:cNvSpPr>
          <p:nvPr>
            <p:ph sz="quarter" idx="15"/>
          </p:nvPr>
        </p:nvSpPr>
        <p:spPr/>
        <p:txBody>
          <a:bodyPr/>
          <a:lstStyle/>
          <a:p>
            <a:r>
              <a:rPr lang="es-ES" altLang="zh-CN" smtClean="0"/>
              <a:t>SOLIDWORKS </a:t>
            </a:r>
            <a:r>
              <a:rPr lang="zh-CN" altLang="es-ES" smtClean="0"/>
              <a:t>文件具有三种基本类型：零件、装配体和工程图</a:t>
            </a:r>
            <a:endParaRPr lang="en-US" smtClean="0"/>
          </a:p>
          <a:p>
            <a:r>
              <a:rPr lang="zh-CN" altLang="es-ES" smtClean="0"/>
              <a:t>完成 </a:t>
            </a:r>
            <a:r>
              <a:rPr lang="es-ES" altLang="zh-CN" smtClean="0"/>
              <a:t>SOLIDWORKS </a:t>
            </a:r>
            <a:r>
              <a:rPr lang="zh-CN" altLang="es-ES" smtClean="0"/>
              <a:t>软件中集成的下列教程：</a:t>
            </a:r>
          </a:p>
          <a:p>
            <a:pPr lvl="1"/>
            <a:r>
              <a:rPr lang="zh-CN" altLang="es-ES" smtClean="0"/>
              <a:t>课程 </a:t>
            </a:r>
            <a:r>
              <a:rPr lang="es-ES" altLang="zh-CN" smtClean="0"/>
              <a:t>1 - </a:t>
            </a:r>
            <a:r>
              <a:rPr lang="zh-CN" altLang="es-ES" smtClean="0"/>
              <a:t>零件</a:t>
            </a:r>
          </a:p>
          <a:p>
            <a:pPr lvl="1"/>
            <a:r>
              <a:rPr lang="zh-CN" altLang="es-ES" smtClean="0"/>
              <a:t>课程 </a:t>
            </a:r>
            <a:r>
              <a:rPr lang="es-ES" altLang="zh-CN" smtClean="0"/>
              <a:t>2 - </a:t>
            </a:r>
            <a:r>
              <a:rPr lang="zh-CN" altLang="es-ES" smtClean="0"/>
              <a:t>装配体</a:t>
            </a:r>
          </a:p>
          <a:p>
            <a:pPr lvl="1"/>
            <a:r>
              <a:rPr lang="zh-CN" altLang="es-ES" smtClean="0"/>
              <a:t>课程 </a:t>
            </a:r>
            <a:r>
              <a:rPr lang="es-ES" altLang="zh-CN" smtClean="0"/>
              <a:t>3 </a:t>
            </a:r>
            <a:r>
              <a:rPr lang="es-ES" altLang="zh-CN" smtClean="0"/>
              <a:t>- </a:t>
            </a:r>
            <a:r>
              <a:rPr lang="zh-CN" altLang="es-ES" smtClean="0"/>
              <a:t>工程图</a:t>
            </a:r>
            <a:endParaRPr lang="zh-CN" altLang="es-ES"/>
          </a:p>
        </p:txBody>
      </p:sp>
    </p:spTree>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3"/>
          <p:cNvSpPr>
            <a:spLocks noGrp="1" noChangeArrowheads="1"/>
          </p:cNvSpPr>
          <p:nvPr>
            <p:ph idx="1"/>
          </p:nvPr>
        </p:nvSpPr>
        <p:spPr>
          <a:xfrm>
            <a:off x="899592" y="1347840"/>
            <a:ext cx="4018053" cy="3276138"/>
          </a:xfrm>
        </p:spPr>
        <p:txBody>
          <a:bodyPr/>
          <a:lstStyle/>
          <a:p>
            <a:r>
              <a:rPr lang="zh-CN" smtClean="0"/>
              <a:t>大厚度钢梁在桁架、建筑物、隧道、工字梁和管道中随处可见。</a:t>
            </a:r>
            <a:endParaRPr lang="zh-CN"/>
          </a:p>
        </p:txBody>
      </p:sp>
      <p:sp>
        <p:nvSpPr>
          <p:cNvPr id="76803" name="Rectangle 2"/>
          <p:cNvSpPr>
            <a:spLocks noGrp="1" noChangeArrowheads="1"/>
          </p:cNvSpPr>
          <p:nvPr>
            <p:ph type="title"/>
          </p:nvPr>
        </p:nvSpPr>
        <p:spPr/>
        <p:txBody>
          <a:bodyPr/>
          <a:lstStyle/>
          <a:p>
            <a:r>
              <a:rPr lang="zh-CN" smtClean="0"/>
              <a:t>钢梁</a:t>
            </a:r>
            <a:endParaRPr lang="zh-CN"/>
          </a:p>
        </p:txBody>
      </p:sp>
      <p:pic>
        <p:nvPicPr>
          <p:cNvPr id="76804" name="Picture 18" descr="channel"/>
          <p:cNvPicPr>
            <a:picLocks noChangeAspect="1" noChangeArrowheads="1"/>
          </p:cNvPicPr>
          <p:nvPr/>
        </p:nvPicPr>
        <p:blipFill>
          <a:blip r:embed="rId3" cstate="print"/>
          <a:srcRect/>
          <a:stretch>
            <a:fillRect/>
          </a:stretch>
        </p:blipFill>
        <p:spPr bwMode="auto">
          <a:xfrm>
            <a:off x="6194805" y="1543050"/>
            <a:ext cx="407194" cy="1100138"/>
          </a:xfrm>
          <a:prstGeom prst="rect">
            <a:avLst/>
          </a:prstGeom>
          <a:noFill/>
          <a:ln w="9525">
            <a:noFill/>
            <a:miter lim="800000"/>
            <a:headEnd/>
            <a:tailEnd/>
          </a:ln>
        </p:spPr>
      </p:pic>
      <p:pic>
        <p:nvPicPr>
          <p:cNvPr id="76805" name="Picture 19" descr="Ibeam"/>
          <p:cNvPicPr>
            <a:picLocks noChangeAspect="1" noChangeArrowheads="1"/>
          </p:cNvPicPr>
          <p:nvPr/>
        </p:nvPicPr>
        <p:blipFill>
          <a:blip r:embed="rId4" cstate="print"/>
          <a:srcRect/>
          <a:stretch>
            <a:fillRect/>
          </a:stretch>
        </p:blipFill>
        <p:spPr bwMode="auto">
          <a:xfrm>
            <a:off x="6803819" y="1543050"/>
            <a:ext cx="614363" cy="1092994"/>
          </a:xfrm>
          <a:prstGeom prst="rect">
            <a:avLst/>
          </a:prstGeom>
          <a:noFill/>
          <a:ln w="9525">
            <a:noFill/>
            <a:miter lim="800000"/>
            <a:headEnd/>
            <a:tailEnd/>
          </a:ln>
        </p:spPr>
      </p:pic>
      <p:pic>
        <p:nvPicPr>
          <p:cNvPr id="76806" name="Picture 20" descr="tube"/>
          <p:cNvPicPr>
            <a:picLocks noChangeAspect="1" noChangeArrowheads="1"/>
          </p:cNvPicPr>
          <p:nvPr/>
        </p:nvPicPr>
        <p:blipFill>
          <a:blip r:embed="rId5" cstate="print"/>
          <a:srcRect/>
          <a:stretch>
            <a:fillRect/>
          </a:stretch>
        </p:blipFill>
        <p:spPr bwMode="auto">
          <a:xfrm>
            <a:off x="7620001" y="1543051"/>
            <a:ext cx="828675" cy="1078706"/>
          </a:xfrm>
          <a:prstGeom prst="rect">
            <a:avLst/>
          </a:prstGeom>
          <a:noFill/>
          <a:ln w="9525">
            <a:noFill/>
            <a:miter lim="800000"/>
            <a:headEnd/>
            <a:tailEnd/>
          </a:ln>
        </p:spPr>
      </p:pic>
      <p:grpSp>
        <p:nvGrpSpPr>
          <p:cNvPr id="2" name="Group 25"/>
          <p:cNvGrpSpPr>
            <a:grpSpLocks/>
          </p:cNvGrpSpPr>
          <p:nvPr/>
        </p:nvGrpSpPr>
        <p:grpSpPr bwMode="auto">
          <a:xfrm>
            <a:off x="5383385" y="1573220"/>
            <a:ext cx="609600" cy="1028700"/>
            <a:chOff x="3168" y="1344"/>
            <a:chExt cx="432" cy="1296"/>
          </a:xfrm>
        </p:grpSpPr>
        <p:sp>
          <p:nvSpPr>
            <p:cNvPr id="76808" name="Rectangle 22"/>
            <p:cNvSpPr>
              <a:spLocks noChangeArrowheads="1"/>
            </p:cNvSpPr>
            <p:nvPr/>
          </p:nvSpPr>
          <p:spPr bwMode="auto">
            <a:xfrm>
              <a:off x="3168" y="1344"/>
              <a:ext cx="432" cy="432"/>
            </a:xfrm>
            <a:prstGeom prst="rect">
              <a:avLst/>
            </a:prstGeom>
            <a:solidFill>
              <a:schemeClr val="accent1"/>
            </a:solidFill>
            <a:ln w="9525">
              <a:solidFill>
                <a:schemeClr val="tx1"/>
              </a:solidFill>
              <a:miter lim="800000"/>
              <a:headEnd/>
              <a:tailEnd/>
            </a:ln>
          </p:spPr>
          <p:txBody>
            <a:bodyPr wrap="none" anchor="ctr"/>
            <a:lstStyle/>
            <a:p>
              <a:endParaRPr lang="en-US">
                <a:ea typeface="Microsoft YaHei" pitchFamily="34" charset="-122"/>
              </a:endParaRPr>
            </a:p>
          </p:txBody>
        </p:sp>
        <p:sp>
          <p:nvSpPr>
            <p:cNvPr id="76809" name="Rectangle 23"/>
            <p:cNvSpPr>
              <a:spLocks noChangeArrowheads="1"/>
            </p:cNvSpPr>
            <p:nvPr/>
          </p:nvSpPr>
          <p:spPr bwMode="auto">
            <a:xfrm>
              <a:off x="3168" y="1776"/>
              <a:ext cx="432" cy="432"/>
            </a:xfrm>
            <a:prstGeom prst="rect">
              <a:avLst/>
            </a:prstGeom>
            <a:solidFill>
              <a:schemeClr val="accent1"/>
            </a:solidFill>
            <a:ln w="9525">
              <a:solidFill>
                <a:schemeClr val="tx1"/>
              </a:solidFill>
              <a:miter lim="800000"/>
              <a:headEnd/>
              <a:tailEnd/>
            </a:ln>
          </p:spPr>
          <p:txBody>
            <a:bodyPr wrap="none" anchor="ctr"/>
            <a:lstStyle/>
            <a:p>
              <a:endParaRPr lang="en-US">
                <a:ea typeface="Microsoft YaHei" pitchFamily="34" charset="-122"/>
              </a:endParaRPr>
            </a:p>
          </p:txBody>
        </p:sp>
        <p:sp>
          <p:nvSpPr>
            <p:cNvPr id="76810" name="Rectangle 24"/>
            <p:cNvSpPr>
              <a:spLocks noChangeArrowheads="1"/>
            </p:cNvSpPr>
            <p:nvPr/>
          </p:nvSpPr>
          <p:spPr bwMode="auto">
            <a:xfrm>
              <a:off x="3168" y="2208"/>
              <a:ext cx="432" cy="432"/>
            </a:xfrm>
            <a:prstGeom prst="rect">
              <a:avLst/>
            </a:prstGeom>
            <a:solidFill>
              <a:schemeClr val="accent1"/>
            </a:solidFill>
            <a:ln w="9525">
              <a:solidFill>
                <a:schemeClr val="tx1"/>
              </a:solidFill>
              <a:miter lim="800000"/>
              <a:headEnd/>
              <a:tailEnd/>
            </a:ln>
          </p:spPr>
          <p:txBody>
            <a:bodyPr wrap="none" anchor="ctr"/>
            <a:lstStyle/>
            <a:p>
              <a:endParaRPr lang="en-US">
                <a:ea typeface="Microsoft YaHei" pitchFamily="34" charset="-122"/>
              </a:endParaRPr>
            </a:p>
          </p:txBody>
        </p:sp>
      </p:grpSp>
    </p:spTree>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9" descr="straws_3"/>
          <p:cNvPicPr>
            <a:picLocks noChangeAspect="1" noChangeArrowheads="1"/>
          </p:cNvPicPr>
          <p:nvPr/>
        </p:nvPicPr>
        <p:blipFill>
          <a:blip r:embed="rId3" cstate="print"/>
          <a:srcRect/>
          <a:stretch>
            <a:fillRect/>
          </a:stretch>
        </p:blipFill>
        <p:spPr bwMode="auto">
          <a:xfrm>
            <a:off x="4572000" y="2840585"/>
            <a:ext cx="2204535" cy="1653401"/>
          </a:xfrm>
          <a:prstGeom prst="rect">
            <a:avLst/>
          </a:prstGeom>
          <a:noFill/>
          <a:ln w="9525">
            <a:noFill/>
            <a:miter lim="800000"/>
            <a:headEnd/>
            <a:tailEnd/>
          </a:ln>
        </p:spPr>
      </p:pic>
      <p:sp>
        <p:nvSpPr>
          <p:cNvPr id="77827" name="Rectangle 5"/>
          <p:cNvSpPr>
            <a:spLocks noGrp="1" noChangeArrowheads="1"/>
          </p:cNvSpPr>
          <p:nvPr>
            <p:ph idx="1"/>
          </p:nvPr>
        </p:nvSpPr>
        <p:spPr>
          <a:xfrm>
            <a:off x="899592" y="1347840"/>
            <a:ext cx="3057928" cy="3276138"/>
          </a:xfrm>
        </p:spPr>
        <p:txBody>
          <a:bodyPr/>
          <a:lstStyle/>
          <a:p>
            <a:r>
              <a:rPr lang="zh-CN" smtClean="0"/>
              <a:t>交叉支撑通过防止连接点旋转而加强结构的刚</a:t>
            </a:r>
            <a:r>
              <a:rPr lang="zh-CN" smtClean="0"/>
              <a:t>度</a:t>
            </a:r>
            <a:r>
              <a:rPr lang="zh-CN" altLang="es-ES" smtClean="0"/>
              <a:t>。</a:t>
            </a:r>
            <a:endParaRPr lang="zh-CN" smtClean="0"/>
          </a:p>
          <a:p>
            <a:r>
              <a:rPr lang="zh-CN" smtClean="0"/>
              <a:t>使用大头针钉住吸管端部的简单教具来展示交叉支撑的作用。</a:t>
            </a:r>
            <a:endParaRPr lang="zh-CN"/>
          </a:p>
        </p:txBody>
      </p:sp>
      <p:sp>
        <p:nvSpPr>
          <p:cNvPr id="77828" name="Rectangle 4"/>
          <p:cNvSpPr>
            <a:spLocks noGrp="1" noChangeArrowheads="1"/>
          </p:cNvSpPr>
          <p:nvPr>
            <p:ph type="title"/>
          </p:nvPr>
        </p:nvSpPr>
        <p:spPr/>
        <p:txBody>
          <a:bodyPr/>
          <a:lstStyle/>
          <a:p>
            <a:r>
              <a:rPr lang="zh-CN" smtClean="0"/>
              <a:t>交叉支撑</a:t>
            </a:r>
            <a:endParaRPr lang="zh-CN"/>
          </a:p>
        </p:txBody>
      </p:sp>
      <p:pic>
        <p:nvPicPr>
          <p:cNvPr id="77829" name="Picture 8" descr="straws_2"/>
          <p:cNvPicPr>
            <a:picLocks noChangeAspect="1" noChangeArrowheads="1"/>
          </p:cNvPicPr>
          <p:nvPr/>
        </p:nvPicPr>
        <p:blipFill>
          <a:blip r:embed="rId4" cstate="print"/>
          <a:srcRect/>
          <a:stretch>
            <a:fillRect/>
          </a:stretch>
        </p:blipFill>
        <p:spPr bwMode="auto">
          <a:xfrm>
            <a:off x="4484688" y="805120"/>
            <a:ext cx="2204535" cy="1653401"/>
          </a:xfrm>
          <a:prstGeom prst="rect">
            <a:avLst/>
          </a:prstGeom>
          <a:noFill/>
          <a:ln w="9525">
            <a:noFill/>
            <a:miter lim="800000"/>
            <a:headEnd/>
            <a:tailEnd/>
          </a:ln>
        </p:spPr>
      </p:pic>
      <p:pic>
        <p:nvPicPr>
          <p:cNvPr id="77830" name="Picture 10" descr="straws_4"/>
          <p:cNvPicPr>
            <a:picLocks noChangeAspect="1" noChangeArrowheads="1"/>
          </p:cNvPicPr>
          <p:nvPr/>
        </p:nvPicPr>
        <p:blipFill>
          <a:blip r:embed="rId5" cstate="print"/>
          <a:srcRect/>
          <a:stretch>
            <a:fillRect/>
          </a:stretch>
        </p:blipFill>
        <p:spPr bwMode="auto">
          <a:xfrm>
            <a:off x="6530655" y="1726840"/>
            <a:ext cx="2204535" cy="1653401"/>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r>
              <a:rPr lang="zh-CN" smtClean="0"/>
              <a:t>2 – 使用梁计算器</a:t>
            </a:r>
            <a:endParaRPr lang="zh-CN"/>
          </a:p>
        </p:txBody>
      </p:sp>
      <p:sp>
        <p:nvSpPr>
          <p:cNvPr id="78851" name="Rectangle 3"/>
          <p:cNvSpPr>
            <a:spLocks noGrp="1" noChangeArrowheads="1"/>
          </p:cNvSpPr>
          <p:nvPr>
            <p:ph type="body" idx="4294967295"/>
          </p:nvPr>
        </p:nvSpPr>
        <p:spPr>
          <a:xfrm>
            <a:off x="0" y="973138"/>
            <a:ext cx="8650288" cy="3646487"/>
          </a:xfrm>
        </p:spPr>
        <p:txBody>
          <a:bodyPr/>
          <a:lstStyle/>
          <a:p>
            <a:pPr eaLnBrk="1" hangingPunct="1"/>
            <a:endParaRPr lang="en-US" smtClean="0">
              <a:latin typeface="Arial" charset="0"/>
              <a:cs typeface="Arial" charset="0"/>
            </a:endParaRPr>
          </a:p>
          <a:p>
            <a:pPr eaLnBrk="1" hangingPunct="1"/>
            <a:endParaRPr lang="en-US" smtClean="0">
              <a:latin typeface="Arial" charset="0"/>
              <a:cs typeface="Arial" charset="0"/>
            </a:endParaRPr>
          </a:p>
        </p:txBody>
      </p:sp>
    </p:spTree>
  </p:cSld>
  <p:clrMapOvr>
    <a:masterClrMapping/>
  </p:clrMapOvr>
  <p:transition>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13"/>
          <p:cNvSpPr>
            <a:spLocks noGrp="1" noChangeArrowheads="1"/>
          </p:cNvSpPr>
          <p:nvPr>
            <p:ph idx="1"/>
          </p:nvPr>
        </p:nvSpPr>
        <p:spPr>
          <a:xfrm>
            <a:off x="899592" y="1347840"/>
            <a:ext cx="4171673" cy="3276138"/>
          </a:xfrm>
        </p:spPr>
        <p:txBody>
          <a:bodyPr/>
          <a:lstStyle/>
          <a:p>
            <a:r>
              <a:rPr lang="zh-CN" smtClean="0"/>
              <a:t>梁计算器可用于估算位移。这可用于确保分析符合预</a:t>
            </a:r>
            <a:r>
              <a:rPr lang="zh-CN" smtClean="0"/>
              <a:t>期</a:t>
            </a:r>
            <a:r>
              <a:rPr lang="zh-CN" altLang="es-ES" smtClean="0"/>
              <a:t>。</a:t>
            </a:r>
            <a:endParaRPr lang="en-US" dirty="0" smtClean="0"/>
          </a:p>
        </p:txBody>
      </p:sp>
      <p:sp>
        <p:nvSpPr>
          <p:cNvPr id="79875" name="Rectangle 12"/>
          <p:cNvSpPr>
            <a:spLocks noGrp="1" noChangeArrowheads="1"/>
          </p:cNvSpPr>
          <p:nvPr>
            <p:ph type="title"/>
          </p:nvPr>
        </p:nvSpPr>
        <p:spPr/>
        <p:txBody>
          <a:bodyPr/>
          <a:lstStyle/>
          <a:p>
            <a:r>
              <a:rPr lang="zh-CN" smtClean="0"/>
              <a:t>梁计算器</a:t>
            </a:r>
            <a:endParaRPr lang="zh-CN"/>
          </a:p>
        </p:txBody>
      </p:sp>
      <p:pic>
        <p:nvPicPr>
          <p:cNvPr id="6146" name="Picture 2" descr="C:\Users\ijutras\Documents\.EDU Curriculum\Bridge Design Project\Support Files-Bridge Design Project\Language\English\Art_Local\Beam_Calculations_11.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70530" y="1035550"/>
            <a:ext cx="3340460" cy="218022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r>
              <a:rPr lang="zh-CN" smtClean="0"/>
              <a:t>3 – 分析结构</a:t>
            </a:r>
            <a:endParaRPr lang="zh-CN"/>
          </a:p>
        </p:txBody>
      </p:sp>
      <p:sp>
        <p:nvSpPr>
          <p:cNvPr id="80899" name="Rectangle 3"/>
          <p:cNvSpPr>
            <a:spLocks noGrp="1" noChangeArrowheads="1"/>
          </p:cNvSpPr>
          <p:nvPr>
            <p:ph type="body" idx="4294967295"/>
          </p:nvPr>
        </p:nvSpPr>
        <p:spPr>
          <a:xfrm>
            <a:off x="0" y="973138"/>
            <a:ext cx="8650288" cy="3646487"/>
          </a:xfrm>
        </p:spPr>
        <p:txBody>
          <a:bodyPr/>
          <a:lstStyle/>
          <a:p>
            <a:pPr eaLnBrk="1" hangingPunct="1"/>
            <a:endParaRPr lang="en-US" smtClean="0">
              <a:latin typeface="Arial" charset="0"/>
              <a:cs typeface="Arial" charset="0"/>
            </a:endParaRPr>
          </a:p>
          <a:p>
            <a:pPr eaLnBrk="1" hangingPunct="1"/>
            <a:endParaRPr lang="en-US" smtClean="0">
              <a:latin typeface="Arial" charset="0"/>
              <a:cs typeface="Arial" charset="0"/>
            </a:endParaRPr>
          </a:p>
        </p:txBody>
      </p:sp>
    </p:spTree>
  </p:cSld>
  <p:clrMapOvr>
    <a:masterClrMapping/>
  </p:clrMapOvr>
  <p:transition>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2886283634"/>
              </p:ext>
            </p:extLst>
          </p:nvPr>
        </p:nvGraphicFramePr>
        <p:xfrm>
          <a:off x="5306669" y="1347788"/>
          <a:ext cx="4027551" cy="260746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060" name="Rectangle 13"/>
          <p:cNvSpPr>
            <a:spLocks noGrp="1" noChangeArrowheads="1"/>
          </p:cNvSpPr>
          <p:nvPr>
            <p:ph idx="1"/>
          </p:nvPr>
        </p:nvSpPr>
        <p:spPr>
          <a:xfrm>
            <a:off x="899592" y="1347840"/>
            <a:ext cx="4862963" cy="3276138"/>
          </a:xfrm>
        </p:spPr>
        <p:txBody>
          <a:bodyPr/>
          <a:lstStyle/>
          <a:p>
            <a:r>
              <a:rPr lang="zh-CN" smtClean="0"/>
              <a:t>结构分析顺次包含几个阶段。</a:t>
            </a:r>
          </a:p>
          <a:p>
            <a:pPr lvl="1"/>
            <a:r>
              <a:rPr lang="zh-CN" smtClean="0"/>
              <a:t>在 </a:t>
            </a:r>
            <a:r>
              <a:rPr lang="es-ES" altLang="zh-CN" smtClean="0"/>
              <a:t>SOLIDWORKS</a:t>
            </a:r>
            <a:r>
              <a:rPr lang="zh-CN" smtClean="0"/>
              <a:t> 中：</a:t>
            </a:r>
          </a:p>
          <a:p>
            <a:pPr lvl="2"/>
            <a:r>
              <a:rPr lang="zh-CN" smtClean="0"/>
              <a:t>使用模型来创建几何体。</a:t>
            </a:r>
          </a:p>
          <a:p>
            <a:pPr lvl="1"/>
            <a:r>
              <a:rPr lang="zh-CN" smtClean="0"/>
              <a:t>使用 </a:t>
            </a:r>
            <a:r>
              <a:rPr lang="es-ES" altLang="zh-CN" smtClean="0"/>
              <a:t>SOLIDWORKS</a:t>
            </a:r>
            <a:r>
              <a:rPr lang="zh-CN" smtClean="0"/>
              <a:t> Simulation：</a:t>
            </a:r>
          </a:p>
          <a:p>
            <a:pPr lvl="2"/>
            <a:r>
              <a:rPr lang="zh-CN" smtClean="0"/>
              <a:t>通过预处理来添加材料、</a:t>
            </a:r>
            <a:r>
              <a:rPr lang="es-ES" altLang="zh-CN" smtClean="0"/>
              <a:t/>
            </a:r>
            <a:br>
              <a:rPr lang="es-ES" altLang="zh-CN" smtClean="0"/>
            </a:br>
            <a:r>
              <a:rPr lang="zh-CN" smtClean="0"/>
              <a:t>夹具和载荷。</a:t>
            </a:r>
          </a:p>
          <a:p>
            <a:pPr lvl="2"/>
            <a:r>
              <a:rPr lang="zh-CN" smtClean="0"/>
              <a:t>分析是在分析器中运行输入的过程。</a:t>
            </a:r>
          </a:p>
          <a:p>
            <a:pPr lvl="2"/>
            <a:r>
              <a:rPr lang="zh-CN" smtClean="0"/>
              <a:t>后处理用于查看结果。</a:t>
            </a:r>
            <a:endParaRPr lang="zh-CN"/>
          </a:p>
        </p:txBody>
      </p:sp>
      <p:sp>
        <p:nvSpPr>
          <p:cNvPr id="2059" name="Rectangle 12"/>
          <p:cNvSpPr>
            <a:spLocks noGrp="1" noChangeArrowheads="1"/>
          </p:cNvSpPr>
          <p:nvPr>
            <p:ph type="title"/>
          </p:nvPr>
        </p:nvSpPr>
        <p:spPr/>
        <p:txBody>
          <a:bodyPr/>
          <a:lstStyle/>
          <a:p>
            <a:r>
              <a:rPr lang="zh-CN" smtClean="0"/>
              <a:t>分析的各个阶段</a:t>
            </a:r>
            <a:endParaRPr lang="zh-CN"/>
          </a:p>
        </p:txBody>
      </p:sp>
    </p:spTree>
  </p:cSld>
  <p:clrMapOvr>
    <a:masterClrMapping/>
  </p:clrMapOvr>
  <p:transition>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10"/>
          <p:cNvSpPr>
            <a:spLocks noGrp="1" noChangeArrowheads="1"/>
          </p:cNvSpPr>
          <p:nvPr>
            <p:ph idx="1"/>
          </p:nvPr>
        </p:nvSpPr>
        <p:spPr>
          <a:xfrm>
            <a:off x="899592" y="1347840"/>
            <a:ext cx="4056458" cy="3276138"/>
          </a:xfrm>
        </p:spPr>
        <p:txBody>
          <a:bodyPr/>
          <a:lstStyle/>
          <a:p>
            <a:pPr algn="just"/>
            <a:r>
              <a:rPr lang="zh-CN" smtClean="0"/>
              <a:t>设计循环用于通过恢复到原始设计再更改模型来实现“迭代”更改。变更会改变分析结果。</a:t>
            </a:r>
            <a:endParaRPr lang="zh-CN"/>
          </a:p>
        </p:txBody>
      </p:sp>
      <p:sp>
        <p:nvSpPr>
          <p:cNvPr id="81923" name="Rectangle 4"/>
          <p:cNvSpPr>
            <a:spLocks noGrp="1" noChangeArrowheads="1"/>
          </p:cNvSpPr>
          <p:nvPr>
            <p:ph type="title"/>
          </p:nvPr>
        </p:nvSpPr>
        <p:spPr/>
        <p:txBody>
          <a:bodyPr/>
          <a:lstStyle/>
          <a:p>
            <a:r>
              <a:rPr lang="zh-CN" smtClean="0"/>
              <a:t>设计循环</a:t>
            </a:r>
            <a:endParaRPr lang="zh-CN"/>
          </a:p>
        </p:txBody>
      </p:sp>
      <p:graphicFrame>
        <p:nvGraphicFramePr>
          <p:cNvPr id="2" name="Diagram 1"/>
          <p:cNvGraphicFramePr/>
          <p:nvPr>
            <p:extLst>
              <p:ext uri="{D42A27DB-BD31-4B8C-83A1-F6EECF244321}">
                <p14:modId xmlns:p14="http://schemas.microsoft.com/office/powerpoint/2010/main" val="2131745220"/>
              </p:ext>
            </p:extLst>
          </p:nvPr>
        </p:nvGraphicFramePr>
        <p:xfrm>
          <a:off x="4149545" y="971549"/>
          <a:ext cx="4301360" cy="333777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81933" name="Group 81932"/>
          <p:cNvGrpSpPr/>
          <p:nvPr/>
        </p:nvGrpSpPr>
        <p:grpSpPr>
          <a:xfrm>
            <a:off x="6340133" y="1180470"/>
            <a:ext cx="1771197" cy="2714302"/>
            <a:chOff x="6340133" y="1180470"/>
            <a:chExt cx="1771197" cy="2714302"/>
          </a:xfrm>
        </p:grpSpPr>
        <p:grpSp>
          <p:nvGrpSpPr>
            <p:cNvPr id="81932" name="Group 81931"/>
            <p:cNvGrpSpPr/>
            <p:nvPr/>
          </p:nvGrpSpPr>
          <p:grpSpPr>
            <a:xfrm>
              <a:off x="6340133" y="1201697"/>
              <a:ext cx="1771197" cy="2693075"/>
              <a:chOff x="3223258" y="1201697"/>
              <a:chExt cx="1771197" cy="2693075"/>
            </a:xfrm>
          </p:grpSpPr>
          <p:grpSp>
            <p:nvGrpSpPr>
              <p:cNvPr id="81930" name="Group 81929"/>
              <p:cNvGrpSpPr/>
              <p:nvPr/>
            </p:nvGrpSpPr>
            <p:grpSpPr>
              <a:xfrm>
                <a:off x="3842305" y="1201697"/>
                <a:ext cx="1152150" cy="1779981"/>
                <a:chOff x="3842305" y="1201697"/>
                <a:chExt cx="1152150" cy="1779981"/>
              </a:xfrm>
            </p:grpSpPr>
            <p:grpSp>
              <p:nvGrpSpPr>
                <p:cNvPr id="27" name="Group 26"/>
                <p:cNvGrpSpPr/>
                <p:nvPr/>
              </p:nvGrpSpPr>
              <p:grpSpPr>
                <a:xfrm>
                  <a:off x="3842305" y="1201697"/>
                  <a:ext cx="1152150" cy="1779981"/>
                  <a:chOff x="3842305" y="1201697"/>
                  <a:chExt cx="914400" cy="1779981"/>
                </a:xfrm>
              </p:grpSpPr>
              <p:cxnSp>
                <p:nvCxnSpPr>
                  <p:cNvPr id="15" name="Straight Connector 14"/>
                  <p:cNvCxnSpPr/>
                  <p:nvPr/>
                </p:nvCxnSpPr>
                <p:spPr>
                  <a:xfrm>
                    <a:off x="3842305" y="2981678"/>
                    <a:ext cx="9144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V="1">
                    <a:off x="4756705" y="1201697"/>
                    <a:ext cx="0" cy="1779981"/>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H="1">
                    <a:off x="3919115" y="1201697"/>
                    <a:ext cx="83759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cxnSp>
              <p:nvCxnSpPr>
                <p:cNvPr id="29" name="Straight Connector 28"/>
                <p:cNvCxnSpPr/>
                <p:nvPr/>
              </p:nvCxnSpPr>
              <p:spPr>
                <a:xfrm flipV="1">
                  <a:off x="4466770" y="1888626"/>
                  <a:ext cx="0" cy="1093052"/>
                </a:xfrm>
                <a:prstGeom prst="line">
                  <a:avLst/>
                </a:prstGeom>
              </p:spPr>
              <p:style>
                <a:lnRef idx="1">
                  <a:schemeClr val="accent1"/>
                </a:lnRef>
                <a:fillRef idx="0">
                  <a:schemeClr val="accent1"/>
                </a:fillRef>
                <a:effectRef idx="0">
                  <a:schemeClr val="accent1"/>
                </a:effectRef>
                <a:fontRef idx="minor">
                  <a:schemeClr val="tx1"/>
                </a:fontRef>
              </p:style>
            </p:cxnSp>
            <p:cxnSp>
              <p:nvCxnSpPr>
                <p:cNvPr id="81920" name="Straight Arrow Connector 81919"/>
                <p:cNvCxnSpPr/>
                <p:nvPr/>
              </p:nvCxnSpPr>
              <p:spPr>
                <a:xfrm flipH="1">
                  <a:off x="3939087" y="1888624"/>
                  <a:ext cx="527683" cy="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sp>
            <p:nvSpPr>
              <p:cNvPr id="81931" name="TextBox 81930"/>
              <p:cNvSpPr txBox="1"/>
              <p:nvPr/>
            </p:nvSpPr>
            <p:spPr>
              <a:xfrm>
                <a:off x="3782412" y="2648560"/>
                <a:ext cx="399468" cy="338554"/>
              </a:xfrm>
              <a:prstGeom prst="rect">
                <a:avLst/>
              </a:prstGeom>
              <a:noFill/>
            </p:spPr>
            <p:txBody>
              <a:bodyPr wrap="none" rtlCol="0">
                <a:spAutoFit/>
              </a:bodyPr>
              <a:lstStyle/>
              <a:p>
                <a:pPr algn="l" defTabSz="914400">
                  <a:buNone/>
                </a:pPr>
                <a:r>
                  <a:rPr lang="zh-CN" sz="1600" b="0" i="0">
                    <a:latin typeface="Arial Narrow"/>
                    <a:ea typeface="Microsoft YaHei" pitchFamily="34" charset="-122"/>
                  </a:rPr>
                  <a:t>否</a:t>
                </a:r>
                <a:endParaRPr lang="en-US" sz="1600" dirty="0">
                  <a:latin typeface="Arial Narrow" pitchFamily="34" charset="0"/>
                  <a:ea typeface="Microsoft YaHei" pitchFamily="34" charset="-122"/>
                </a:endParaRPr>
              </a:p>
            </p:txBody>
          </p:sp>
          <p:sp>
            <p:nvSpPr>
              <p:cNvPr id="44" name="TextBox 43"/>
              <p:cNvSpPr txBox="1"/>
              <p:nvPr/>
            </p:nvSpPr>
            <p:spPr>
              <a:xfrm>
                <a:off x="3223258" y="3556218"/>
                <a:ext cx="389850" cy="338554"/>
              </a:xfrm>
              <a:prstGeom prst="rect">
                <a:avLst/>
              </a:prstGeom>
              <a:noFill/>
            </p:spPr>
            <p:txBody>
              <a:bodyPr wrap="none" rtlCol="0">
                <a:spAutoFit/>
              </a:bodyPr>
              <a:lstStyle/>
              <a:p>
                <a:pPr algn="l" defTabSz="914400">
                  <a:buNone/>
                </a:pPr>
                <a:r>
                  <a:rPr lang="zh-CN" sz="1600" b="0" i="0">
                    <a:latin typeface="Arial Narrow"/>
                    <a:ea typeface="Microsoft YaHei" pitchFamily="34" charset="-122"/>
                  </a:rPr>
                  <a:t>是</a:t>
                </a:r>
                <a:endParaRPr lang="en-US" sz="1600" dirty="0">
                  <a:latin typeface="Arial Narrow" pitchFamily="34" charset="0"/>
                  <a:ea typeface="Microsoft YaHei" pitchFamily="34" charset="-122"/>
                </a:endParaRPr>
              </a:p>
            </p:txBody>
          </p:sp>
        </p:grpSp>
        <p:sp>
          <p:nvSpPr>
            <p:cNvPr id="46" name="TextBox 45"/>
            <p:cNvSpPr txBox="1"/>
            <p:nvPr/>
          </p:nvSpPr>
          <p:spPr>
            <a:xfrm>
              <a:off x="7241390" y="1180470"/>
              <a:ext cx="595035" cy="584775"/>
            </a:xfrm>
            <a:prstGeom prst="rect">
              <a:avLst/>
            </a:prstGeom>
            <a:noFill/>
          </p:spPr>
          <p:txBody>
            <a:bodyPr wrap="none" rtlCol="0">
              <a:spAutoFit/>
            </a:bodyPr>
            <a:lstStyle/>
            <a:p>
              <a:pPr algn="l" defTabSz="914400">
                <a:buNone/>
              </a:pPr>
              <a:r>
                <a:rPr lang="zh-CN" sz="1600" b="0" i="0">
                  <a:latin typeface="Arial Narrow"/>
                  <a:ea typeface="Microsoft YaHei" pitchFamily="34" charset="-122"/>
                  <a:cs typeface="+mn-cs"/>
                </a:rPr>
                <a:t>设计</a:t>
              </a:r>
            </a:p>
            <a:p>
              <a:pPr algn="l" defTabSz="914400">
                <a:buNone/>
              </a:pPr>
              <a:r>
                <a:rPr lang="zh-CN" sz="1600" b="0" i="0">
                  <a:latin typeface="Arial Narrow"/>
                  <a:ea typeface="Microsoft YaHei" pitchFamily="34" charset="-122"/>
                </a:rPr>
                <a:t>循环</a:t>
              </a:r>
              <a:endParaRPr lang="en-US" sz="1600" dirty="0">
                <a:latin typeface="Arial Narrow" pitchFamily="34" charset="0"/>
                <a:ea typeface="Microsoft YaHei" pitchFamily="34" charset="-122"/>
              </a:endParaRPr>
            </a:p>
          </p:txBody>
        </p:sp>
      </p:grpSp>
    </p:spTree>
  </p:cSld>
  <p:clrMapOvr>
    <a:masterClrMapping/>
  </p:clrMapOvr>
  <p:transition>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5"/>
          <p:cNvSpPr>
            <a:spLocks noGrp="1" noChangeArrowheads="1"/>
          </p:cNvSpPr>
          <p:nvPr>
            <p:ph idx="1"/>
          </p:nvPr>
        </p:nvSpPr>
        <p:spPr>
          <a:xfrm>
            <a:off x="899592" y="1347840"/>
            <a:ext cx="4094863" cy="3276138"/>
          </a:xfrm>
        </p:spPr>
        <p:txBody>
          <a:bodyPr/>
          <a:lstStyle/>
          <a:p>
            <a:r>
              <a:rPr lang="zh-CN" smtClean="0"/>
              <a:t>夹具用于防止结构的某些部分移动。</a:t>
            </a:r>
          </a:p>
          <a:p>
            <a:r>
              <a:rPr lang="zh-CN" smtClean="0"/>
              <a:t>外部载荷用于向结构施加力。</a:t>
            </a:r>
            <a:endParaRPr lang="zh-CN"/>
          </a:p>
        </p:txBody>
      </p:sp>
      <p:sp>
        <p:nvSpPr>
          <p:cNvPr id="82947" name="Rectangle 2"/>
          <p:cNvSpPr>
            <a:spLocks noGrp="1" noChangeArrowheads="1"/>
          </p:cNvSpPr>
          <p:nvPr>
            <p:ph type="title"/>
          </p:nvPr>
        </p:nvSpPr>
        <p:spPr/>
        <p:txBody>
          <a:bodyPr/>
          <a:lstStyle/>
          <a:p>
            <a:r>
              <a:rPr lang="zh-CN" smtClean="0"/>
              <a:t>夹具和外部载荷</a:t>
            </a:r>
            <a:endParaRPr lang="zh-CN"/>
          </a:p>
        </p:txBody>
      </p:sp>
      <p:pic>
        <p:nvPicPr>
          <p:cNvPr id="82948" name="Picture 4" descr="gif"/>
          <p:cNvPicPr>
            <a:picLocks noChangeAspect="1" noChangeArrowheads="1"/>
          </p:cNvPicPr>
          <p:nvPr/>
        </p:nvPicPr>
        <p:blipFill>
          <a:blip r:embed="rId3" cstate="print"/>
          <a:srcRect/>
          <a:stretch>
            <a:fillRect/>
          </a:stretch>
        </p:blipFill>
        <p:spPr bwMode="auto">
          <a:xfrm>
            <a:off x="5301695" y="971551"/>
            <a:ext cx="2495550" cy="2466975"/>
          </a:xfrm>
          <a:prstGeom prst="rect">
            <a:avLst/>
          </a:prstGeom>
          <a:noFill/>
          <a:ln w="9525">
            <a:noFill/>
            <a:miter lim="800000"/>
            <a:headEnd/>
            <a:tailEnd/>
          </a:ln>
        </p:spPr>
      </p:pic>
      <p:sp>
        <p:nvSpPr>
          <p:cNvPr id="5" name="TextBox 4"/>
          <p:cNvSpPr txBox="1">
            <a:spLocks noChangeArrowheads="1"/>
          </p:cNvSpPr>
          <p:nvPr/>
        </p:nvSpPr>
        <p:spPr bwMode="auto">
          <a:xfrm>
            <a:off x="6699587" y="966099"/>
            <a:ext cx="1712913" cy="184666"/>
          </a:xfrm>
          <a:prstGeom prst="rect">
            <a:avLst/>
          </a:prstGeom>
          <a:solidFill>
            <a:schemeClr val="bg1"/>
          </a:solidFill>
          <a:ln w="9525">
            <a:noFill/>
            <a:miter lim="800000"/>
            <a:headEnd/>
            <a:tailEnd/>
          </a:ln>
        </p:spPr>
        <p:txBody>
          <a:bodyPr lIns="0" tIns="0" rIns="0" bIns="0">
            <a:spAutoFit/>
          </a:bodyPr>
          <a:lstStyle/>
          <a:p>
            <a:pPr marL="36000" algn="l" defTabSz="914400">
              <a:buNone/>
            </a:pPr>
            <a:r>
              <a:rPr lang="zh-CN" sz="1200" b="0" i="0">
                <a:solidFill>
                  <a:srgbClr val="292929"/>
                </a:solidFill>
                <a:latin typeface="Times New Roman"/>
                <a:ea typeface="Microsoft YaHei" pitchFamily="34" charset="-122"/>
                <a:cs typeface="Times New Roman"/>
              </a:rPr>
              <a:t>结构</a:t>
            </a:r>
            <a:endParaRPr lang="en-US" sz="1200" dirty="0">
              <a:solidFill>
                <a:srgbClr val="292929"/>
              </a:solidFill>
              <a:latin typeface="Times New Roman" pitchFamily="18" charset="0"/>
              <a:ea typeface="Microsoft YaHei" pitchFamily="34" charset="-122"/>
              <a:cs typeface="Times New Roman" pitchFamily="18" charset="0"/>
            </a:endParaRPr>
          </a:p>
        </p:txBody>
      </p:sp>
      <p:sp>
        <p:nvSpPr>
          <p:cNvPr id="6" name="TextBox 5"/>
          <p:cNvSpPr txBox="1">
            <a:spLocks noChangeArrowheads="1"/>
          </p:cNvSpPr>
          <p:nvPr/>
        </p:nvSpPr>
        <p:spPr bwMode="auto">
          <a:xfrm>
            <a:off x="5670582" y="2738860"/>
            <a:ext cx="476023" cy="184666"/>
          </a:xfrm>
          <a:prstGeom prst="rect">
            <a:avLst/>
          </a:prstGeom>
          <a:solidFill>
            <a:schemeClr val="bg1"/>
          </a:solidFill>
          <a:ln w="9525">
            <a:noFill/>
            <a:miter lim="800000"/>
            <a:headEnd/>
            <a:tailEnd/>
          </a:ln>
        </p:spPr>
        <p:txBody>
          <a:bodyPr wrap="square" lIns="0" tIns="0" rIns="0" bIns="0">
            <a:spAutoFit/>
          </a:bodyPr>
          <a:lstStyle/>
          <a:p>
            <a:pPr marL="36000" algn="l" defTabSz="914400">
              <a:buNone/>
            </a:pPr>
            <a:r>
              <a:rPr lang="zh-CN" sz="1200" b="0" i="0">
                <a:solidFill>
                  <a:srgbClr val="292929"/>
                </a:solidFill>
                <a:latin typeface="Times New Roman"/>
                <a:ea typeface="Microsoft YaHei" pitchFamily="34" charset="-122"/>
                <a:cs typeface="Times New Roman"/>
              </a:rPr>
              <a:t>载荷</a:t>
            </a:r>
            <a:endParaRPr lang="en-US" sz="1200" dirty="0">
              <a:solidFill>
                <a:srgbClr val="292929"/>
              </a:solidFill>
              <a:latin typeface="Times New Roman" pitchFamily="18" charset="0"/>
              <a:ea typeface="Microsoft YaHei" pitchFamily="34" charset="-122"/>
              <a:cs typeface="Times New Roman" pitchFamily="18" charset="0"/>
            </a:endParaRPr>
          </a:p>
        </p:txBody>
      </p:sp>
      <p:sp>
        <p:nvSpPr>
          <p:cNvPr id="7" name="TextBox 6"/>
          <p:cNvSpPr txBox="1">
            <a:spLocks noChangeArrowheads="1"/>
          </p:cNvSpPr>
          <p:nvPr/>
        </p:nvSpPr>
        <p:spPr bwMode="auto">
          <a:xfrm>
            <a:off x="6377035" y="3262266"/>
            <a:ext cx="1609725" cy="184666"/>
          </a:xfrm>
          <a:prstGeom prst="rect">
            <a:avLst/>
          </a:prstGeom>
          <a:solidFill>
            <a:schemeClr val="bg1"/>
          </a:solidFill>
          <a:ln w="9525">
            <a:noFill/>
            <a:miter lim="800000"/>
            <a:headEnd/>
            <a:tailEnd/>
          </a:ln>
        </p:spPr>
        <p:txBody>
          <a:bodyPr wrap="square" lIns="0" tIns="0" rIns="0" bIns="0">
            <a:spAutoFit/>
          </a:bodyPr>
          <a:lstStyle/>
          <a:p>
            <a:pPr marL="36000" algn="l" defTabSz="914400">
              <a:buNone/>
            </a:pPr>
            <a:r>
              <a:rPr lang="zh-CN" sz="1200" b="0" i="0">
                <a:solidFill>
                  <a:srgbClr val="292929"/>
                </a:solidFill>
                <a:latin typeface="Times New Roman"/>
                <a:ea typeface="Microsoft YaHei" pitchFamily="34" charset="-122"/>
                <a:cs typeface="Times New Roman"/>
              </a:rPr>
              <a:t>桥墩</a:t>
            </a:r>
            <a:endParaRPr lang="en-US" sz="1200" dirty="0">
              <a:solidFill>
                <a:srgbClr val="292929"/>
              </a:solidFill>
              <a:latin typeface="Times New Roman" pitchFamily="18" charset="0"/>
              <a:ea typeface="Microsoft YaHei" pitchFamily="34" charset="-122"/>
              <a:cs typeface="Times New Roman" pitchFamily="18" charset="0"/>
            </a:endParaRPr>
          </a:p>
        </p:txBody>
      </p:sp>
    </p:spTree>
  </p:cSld>
  <p:clrMapOvr>
    <a:masterClrMapping/>
  </p:clrMapOvr>
  <p:transition>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5"/>
          <p:cNvSpPr>
            <a:spLocks noGrp="1" noChangeArrowheads="1"/>
          </p:cNvSpPr>
          <p:nvPr>
            <p:ph idx="1"/>
          </p:nvPr>
        </p:nvSpPr>
        <p:spPr>
          <a:xfrm>
            <a:off x="899592" y="1347840"/>
            <a:ext cx="3057928" cy="3276138"/>
          </a:xfrm>
        </p:spPr>
        <p:txBody>
          <a:bodyPr/>
          <a:lstStyle/>
          <a:p>
            <a:r>
              <a:rPr lang="zh-CN" smtClean="0"/>
              <a:t>所选的材料以数值属性的形式为分析提供数据。</a:t>
            </a:r>
            <a:endParaRPr lang="zh-CN"/>
          </a:p>
        </p:txBody>
      </p:sp>
      <p:sp>
        <p:nvSpPr>
          <p:cNvPr id="83971" name="Rectangle 2"/>
          <p:cNvSpPr>
            <a:spLocks noGrp="1" noChangeArrowheads="1"/>
          </p:cNvSpPr>
          <p:nvPr>
            <p:ph type="title"/>
          </p:nvPr>
        </p:nvSpPr>
        <p:spPr/>
        <p:txBody>
          <a:bodyPr/>
          <a:lstStyle/>
          <a:p>
            <a:r>
              <a:rPr lang="zh-CN" smtClean="0"/>
              <a:t>材料</a:t>
            </a:r>
            <a:endParaRPr lang="zh-CN"/>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48810" y="766715"/>
            <a:ext cx="4186145" cy="3133156"/>
          </a:xfrm>
          <a:prstGeom prst="rect">
            <a:avLst/>
          </a:prstGeom>
        </p:spPr>
      </p:pic>
    </p:spTree>
  </p:cSld>
  <p:clrMapOvr>
    <a:masterClrMapping/>
  </p:clrMapOvr>
  <p:transition>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5"/>
          <p:cNvSpPr>
            <a:spLocks noGrp="1" noChangeArrowheads="1"/>
          </p:cNvSpPr>
          <p:nvPr>
            <p:ph idx="1"/>
          </p:nvPr>
        </p:nvSpPr>
        <p:spPr>
          <a:xfrm>
            <a:off x="899592" y="1347840"/>
            <a:ext cx="3326763" cy="3276138"/>
          </a:xfrm>
        </p:spPr>
        <p:txBody>
          <a:bodyPr/>
          <a:lstStyle/>
          <a:p>
            <a:r>
              <a:rPr lang="zh-CN" smtClean="0"/>
              <a:t>在梁中心线的交点处自动创建接</a:t>
            </a:r>
            <a:r>
              <a:rPr lang="zh-CN" smtClean="0"/>
              <a:t>头</a:t>
            </a:r>
            <a:r>
              <a:rPr lang="zh-CN" altLang="es-ES" smtClean="0"/>
              <a:t>。</a:t>
            </a:r>
            <a:endParaRPr lang="zh-CN"/>
          </a:p>
        </p:txBody>
      </p:sp>
      <p:sp>
        <p:nvSpPr>
          <p:cNvPr id="84995" name="Rectangle 4"/>
          <p:cNvSpPr>
            <a:spLocks noGrp="1" noChangeArrowheads="1"/>
          </p:cNvSpPr>
          <p:nvPr>
            <p:ph type="title"/>
          </p:nvPr>
        </p:nvSpPr>
        <p:spPr/>
        <p:txBody>
          <a:bodyPr/>
          <a:lstStyle/>
          <a:p>
            <a:r>
              <a:rPr lang="zh-CN" smtClean="0"/>
              <a:t>接</a:t>
            </a:r>
            <a:r>
              <a:rPr lang="zh-HK" altLang="es-ES" smtClean="0"/>
              <a:t>头</a:t>
            </a:r>
            <a:endParaRPr lang="zh-CN"/>
          </a:p>
        </p:txBody>
      </p:sp>
      <p:pic>
        <p:nvPicPr>
          <p:cNvPr id="1433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31558" y="699001"/>
            <a:ext cx="4354437" cy="34943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r>
              <a:rPr lang="zh-CN" smtClean="0"/>
              <a:t>1 - 结构设计</a:t>
            </a:r>
            <a:endParaRPr lang="zh-CN"/>
          </a:p>
        </p:txBody>
      </p:sp>
    </p:spTree>
  </p:cSld>
  <p:clrMapOvr>
    <a:masterClrMapping/>
  </p:clrMapOvr>
  <p:transition>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9" name="Rectangle 5"/>
          <p:cNvSpPr>
            <a:spLocks noGrp="1" noChangeArrowheads="1"/>
          </p:cNvSpPr>
          <p:nvPr>
            <p:ph idx="1"/>
          </p:nvPr>
        </p:nvSpPr>
        <p:spPr>
          <a:xfrm>
            <a:off x="899592" y="1347840"/>
            <a:ext cx="3249953" cy="3276138"/>
          </a:xfrm>
        </p:spPr>
        <p:txBody>
          <a:bodyPr/>
          <a:lstStyle/>
          <a:p>
            <a:r>
              <a:rPr lang="zh-CN" smtClean="0"/>
              <a:t>通过在模型中选择接头来施加夹具。</a:t>
            </a:r>
            <a:endParaRPr lang="zh-CN"/>
          </a:p>
        </p:txBody>
      </p:sp>
      <p:sp>
        <p:nvSpPr>
          <p:cNvPr id="86020" name="Rectangle 4"/>
          <p:cNvSpPr>
            <a:spLocks noGrp="1" noChangeArrowheads="1"/>
          </p:cNvSpPr>
          <p:nvPr>
            <p:ph type="title"/>
          </p:nvPr>
        </p:nvSpPr>
        <p:spPr/>
        <p:txBody>
          <a:bodyPr/>
          <a:lstStyle/>
          <a:p>
            <a:r>
              <a:rPr lang="zh-CN" smtClean="0"/>
              <a:t>夹具</a:t>
            </a:r>
            <a:endParaRPr lang="zh-CN"/>
          </a:p>
        </p:txBody>
      </p:sp>
      <p:pic>
        <p:nvPicPr>
          <p:cNvPr id="8"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15362" y="672348"/>
            <a:ext cx="4415551" cy="36353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14705" y="421069"/>
            <a:ext cx="2033960" cy="3617781"/>
          </a:xfrm>
          <a:prstGeom prst="rect">
            <a:avLst/>
          </a:prstGeom>
        </p:spPr>
      </p:pic>
    </p:spTree>
  </p:cSld>
  <p:clrMapOvr>
    <a:masterClrMapping/>
  </p:clrMapOvr>
  <p:transition>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5"/>
          <p:cNvSpPr>
            <a:spLocks noGrp="1" noChangeArrowheads="1"/>
          </p:cNvSpPr>
          <p:nvPr>
            <p:ph idx="1"/>
          </p:nvPr>
        </p:nvSpPr>
        <p:spPr>
          <a:xfrm>
            <a:off x="899591" y="1347840"/>
            <a:ext cx="3249953" cy="3276138"/>
          </a:xfrm>
        </p:spPr>
        <p:txBody>
          <a:bodyPr/>
          <a:lstStyle/>
          <a:p>
            <a:pPr algn="just"/>
            <a:r>
              <a:rPr lang="zh-CN" smtClean="0"/>
              <a:t>通过在模型中选择接头来施加外部载荷。</a:t>
            </a:r>
          </a:p>
          <a:p>
            <a:pPr algn="just"/>
            <a:endParaRPr lang="en-US" smtClean="0"/>
          </a:p>
          <a:p>
            <a:pPr algn="just"/>
            <a:endParaRPr lang="en-US" dirty="0" smtClean="0"/>
          </a:p>
        </p:txBody>
      </p:sp>
      <p:sp>
        <p:nvSpPr>
          <p:cNvPr id="87043" name="Rectangle 4"/>
          <p:cNvSpPr>
            <a:spLocks noGrp="1" noChangeArrowheads="1"/>
          </p:cNvSpPr>
          <p:nvPr>
            <p:ph type="title"/>
          </p:nvPr>
        </p:nvSpPr>
        <p:spPr/>
        <p:txBody>
          <a:bodyPr/>
          <a:lstStyle/>
          <a:p>
            <a:r>
              <a:rPr lang="zh-CN" smtClean="0"/>
              <a:t>载荷</a:t>
            </a:r>
            <a:endParaRPr lang="zh-CN"/>
          </a:p>
        </p:txBody>
      </p:sp>
      <p:pic>
        <p:nvPicPr>
          <p:cNvPr id="6"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66026" y="643455"/>
            <a:ext cx="4465059" cy="36598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17757" y="536285"/>
            <a:ext cx="1994734" cy="3515310"/>
          </a:xfrm>
          <a:prstGeom prst="rect">
            <a:avLst/>
          </a:prstGeom>
        </p:spPr>
      </p:pic>
    </p:spTree>
  </p:cSld>
  <p:clrMapOvr>
    <a:masterClrMapping/>
  </p:clrMapOvr>
  <p:transition>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5"/>
          <p:cNvSpPr>
            <a:spLocks noGrp="1" noChangeArrowheads="1"/>
          </p:cNvSpPr>
          <p:nvPr>
            <p:ph idx="1"/>
          </p:nvPr>
        </p:nvSpPr>
        <p:spPr>
          <a:xfrm>
            <a:off x="899592" y="1347840"/>
            <a:ext cx="3595598" cy="3276138"/>
          </a:xfrm>
        </p:spPr>
        <p:txBody>
          <a:bodyPr/>
          <a:lstStyle/>
          <a:p>
            <a:pPr algn="just"/>
            <a:r>
              <a:rPr lang="zh-CN" smtClean="0"/>
              <a:t>网格化用于创建代表模型形状的梁元素和节</a:t>
            </a:r>
            <a:r>
              <a:rPr lang="zh-CN" smtClean="0"/>
              <a:t>点</a:t>
            </a:r>
            <a:r>
              <a:rPr lang="zh-CN" altLang="es-ES" smtClean="0"/>
              <a:t>。</a:t>
            </a:r>
            <a:endParaRPr lang="zh-CN"/>
          </a:p>
        </p:txBody>
      </p:sp>
      <p:sp>
        <p:nvSpPr>
          <p:cNvPr id="88067" name="Rectangle 4"/>
          <p:cNvSpPr>
            <a:spLocks noGrp="1" noChangeArrowheads="1"/>
          </p:cNvSpPr>
          <p:nvPr>
            <p:ph type="title"/>
          </p:nvPr>
        </p:nvSpPr>
        <p:spPr/>
        <p:txBody>
          <a:bodyPr/>
          <a:lstStyle/>
          <a:p>
            <a:r>
              <a:rPr lang="zh-CN" smtClean="0"/>
              <a:t>网格化并运行</a:t>
            </a:r>
            <a:endParaRPr lang="zh-CN"/>
          </a:p>
        </p:txBody>
      </p:sp>
      <p:pic>
        <p:nvPicPr>
          <p:cNvPr id="88068" name="Picture 5" descr="Region Capture.JPG"/>
          <p:cNvPicPr>
            <a:picLocks noChangeAspect="1"/>
          </p:cNvPicPr>
          <p:nvPr/>
        </p:nvPicPr>
        <p:blipFill>
          <a:blip r:embed="rId3" cstate="print"/>
          <a:srcRect/>
          <a:stretch>
            <a:fillRect/>
          </a:stretch>
        </p:blipFill>
        <p:spPr bwMode="auto">
          <a:xfrm>
            <a:off x="4968876" y="670322"/>
            <a:ext cx="3941763" cy="2289572"/>
          </a:xfrm>
          <a:prstGeom prst="rect">
            <a:avLst/>
          </a:prstGeom>
          <a:noFill/>
          <a:ln w="9525">
            <a:noFill/>
            <a:miter lim="800000"/>
            <a:headEnd/>
            <a:tailEnd/>
          </a:ln>
        </p:spPr>
      </p:pic>
      <p:pic>
        <p:nvPicPr>
          <p:cNvPr id="88069" name="Picture 6" descr="Region Capture.JPG"/>
          <p:cNvPicPr>
            <a:picLocks noChangeAspect="1"/>
          </p:cNvPicPr>
          <p:nvPr/>
        </p:nvPicPr>
        <p:blipFill>
          <a:blip r:embed="rId4" cstate="print"/>
          <a:srcRect/>
          <a:stretch>
            <a:fillRect/>
          </a:stretch>
        </p:blipFill>
        <p:spPr bwMode="auto">
          <a:xfrm>
            <a:off x="1883650" y="2802180"/>
            <a:ext cx="1817846" cy="1618774"/>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4"/>
          <p:cNvSpPr>
            <a:spLocks noGrp="1" noChangeArrowheads="1"/>
          </p:cNvSpPr>
          <p:nvPr>
            <p:ph type="title"/>
          </p:nvPr>
        </p:nvSpPr>
        <p:spPr/>
        <p:txBody>
          <a:bodyPr/>
          <a:lstStyle/>
          <a:p>
            <a:r>
              <a:rPr lang="zh-CN" smtClean="0"/>
              <a:t>4 - 更改设计</a:t>
            </a:r>
            <a:endParaRPr lang="zh-CN"/>
          </a:p>
        </p:txBody>
      </p:sp>
    </p:spTree>
  </p:cSld>
  <p:clrMapOvr>
    <a:masterClrMapping/>
  </p:clrMapOvr>
  <p:transition>
    <p:wipe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5"/>
          <p:cNvSpPr>
            <a:spLocks noGrp="1" noChangeArrowheads="1"/>
          </p:cNvSpPr>
          <p:nvPr>
            <p:ph idx="1"/>
          </p:nvPr>
        </p:nvSpPr>
        <p:spPr>
          <a:xfrm>
            <a:off x="899592" y="1347840"/>
            <a:ext cx="4901368" cy="3276138"/>
          </a:xfrm>
        </p:spPr>
        <p:txBody>
          <a:bodyPr/>
          <a:lstStyle/>
          <a:p>
            <a:r>
              <a:rPr lang="zh-CN" smtClean="0"/>
              <a:t>使用不同的模型，注意因模型的变化而导致的结构性能变化。</a:t>
            </a:r>
            <a:endParaRPr lang="zh-CN"/>
          </a:p>
        </p:txBody>
      </p:sp>
      <p:sp>
        <p:nvSpPr>
          <p:cNvPr id="90115" name="Rectangle 4"/>
          <p:cNvSpPr>
            <a:spLocks noGrp="1" noChangeArrowheads="1"/>
          </p:cNvSpPr>
          <p:nvPr>
            <p:ph type="title"/>
          </p:nvPr>
        </p:nvSpPr>
        <p:spPr/>
        <p:txBody>
          <a:bodyPr/>
          <a:lstStyle/>
          <a:p>
            <a:r>
              <a:rPr lang="zh-CN" smtClean="0"/>
              <a:t>更改</a:t>
            </a:r>
            <a:endParaRPr lang="zh-CN"/>
          </a:p>
        </p:txBody>
      </p:sp>
      <p:pic>
        <p:nvPicPr>
          <p:cNvPr id="90116" name="Picture 7" descr="Region Capture.JPG"/>
          <p:cNvPicPr>
            <a:picLocks noChangeAspect="1"/>
          </p:cNvPicPr>
          <p:nvPr/>
        </p:nvPicPr>
        <p:blipFill>
          <a:blip r:embed="rId3" cstate="print">
            <a:clrChange>
              <a:clrFrom>
                <a:srgbClr val="FFFFFF"/>
              </a:clrFrom>
              <a:clrTo>
                <a:srgbClr val="FFFFFF">
                  <a:alpha val="0"/>
                </a:srgbClr>
              </a:clrTo>
            </a:clrChange>
          </a:blip>
          <a:srcRect/>
          <a:stretch>
            <a:fillRect/>
          </a:stretch>
        </p:blipFill>
        <p:spPr bwMode="auto">
          <a:xfrm>
            <a:off x="6420941" y="382665"/>
            <a:ext cx="1428750" cy="417195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4"/>
          <p:cNvSpPr>
            <a:spLocks noGrp="1" noChangeArrowheads="1"/>
          </p:cNvSpPr>
          <p:nvPr>
            <p:ph type="title"/>
          </p:nvPr>
        </p:nvSpPr>
        <p:spPr/>
        <p:txBody>
          <a:bodyPr/>
          <a:lstStyle/>
          <a:p>
            <a:r>
              <a:rPr lang="zh-CN" smtClean="0"/>
              <a:t>5 – 使用装配体</a:t>
            </a:r>
            <a:endParaRPr lang="zh-CN"/>
          </a:p>
        </p:txBody>
      </p:sp>
    </p:spTree>
  </p:cSld>
  <p:clrMapOvr>
    <a:masterClrMapping/>
  </p:clrMapOvr>
  <p:transition>
    <p:wipe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5"/>
          <p:cNvSpPr>
            <a:spLocks noGrp="1" noChangeArrowheads="1"/>
          </p:cNvSpPr>
          <p:nvPr>
            <p:ph idx="1"/>
          </p:nvPr>
        </p:nvSpPr>
        <p:spPr>
          <a:xfrm>
            <a:off x="899592" y="1347840"/>
            <a:ext cx="3557193" cy="3276138"/>
          </a:xfrm>
        </p:spPr>
        <p:txBody>
          <a:bodyPr/>
          <a:lstStyle/>
          <a:p>
            <a:pPr algn="just"/>
            <a:r>
              <a:rPr lang="zh-CN" smtClean="0"/>
              <a:t>在装配体中，可检查零部件是否碰撞、干涉或冲</a:t>
            </a:r>
            <a:r>
              <a:rPr lang="zh-CN" smtClean="0"/>
              <a:t>突</a:t>
            </a:r>
            <a:r>
              <a:rPr lang="zh-CN" altLang="es-ES" smtClean="0"/>
              <a:t>。</a:t>
            </a:r>
            <a:endParaRPr lang="zh-CN"/>
          </a:p>
        </p:txBody>
      </p:sp>
      <p:sp>
        <p:nvSpPr>
          <p:cNvPr id="92163" name="Rectangle 4"/>
          <p:cNvSpPr>
            <a:spLocks noGrp="1" noChangeArrowheads="1"/>
          </p:cNvSpPr>
          <p:nvPr>
            <p:ph type="title"/>
          </p:nvPr>
        </p:nvSpPr>
        <p:spPr/>
        <p:txBody>
          <a:bodyPr/>
          <a:lstStyle/>
          <a:p>
            <a:r>
              <a:rPr lang="zh-CN" smtClean="0"/>
              <a:t>碰撞检测</a:t>
            </a:r>
            <a:endParaRPr lang="zh-CN"/>
          </a:p>
        </p:txBody>
      </p:sp>
      <p:pic>
        <p:nvPicPr>
          <p:cNvPr id="92164" name="Picture 6" descr="Region Capture.JPG"/>
          <p:cNvPicPr>
            <a:picLocks noChangeAspect="1"/>
          </p:cNvPicPr>
          <p:nvPr/>
        </p:nvPicPr>
        <p:blipFill>
          <a:blip r:embed="rId3" cstate="print"/>
          <a:srcRect/>
          <a:stretch>
            <a:fillRect/>
          </a:stretch>
        </p:blipFill>
        <p:spPr bwMode="auto">
          <a:xfrm>
            <a:off x="5091114" y="779361"/>
            <a:ext cx="3740849" cy="2982944"/>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5"/>
          <p:cNvSpPr>
            <a:spLocks noGrp="1" noChangeArrowheads="1"/>
          </p:cNvSpPr>
          <p:nvPr>
            <p:ph idx="1"/>
          </p:nvPr>
        </p:nvSpPr>
        <p:spPr>
          <a:xfrm>
            <a:off x="899592" y="1347840"/>
            <a:ext cx="3672408" cy="3276138"/>
          </a:xfrm>
        </p:spPr>
        <p:txBody>
          <a:bodyPr/>
          <a:lstStyle/>
          <a:p>
            <a:pPr algn="just"/>
            <a:r>
              <a:rPr lang="zh-CN" smtClean="0"/>
              <a:t>也可以更改用于定义模型外形的尺寸来更改模型尺寸。</a:t>
            </a:r>
            <a:endParaRPr lang="zh-CN"/>
          </a:p>
        </p:txBody>
      </p:sp>
      <p:sp>
        <p:nvSpPr>
          <p:cNvPr id="93187" name="Rectangle 4"/>
          <p:cNvSpPr>
            <a:spLocks noGrp="1" noChangeArrowheads="1"/>
          </p:cNvSpPr>
          <p:nvPr>
            <p:ph type="title"/>
          </p:nvPr>
        </p:nvSpPr>
        <p:spPr/>
        <p:txBody>
          <a:bodyPr/>
          <a:lstStyle/>
          <a:p>
            <a:r>
              <a:rPr lang="zh-CN" smtClean="0"/>
              <a:t>更改尺寸</a:t>
            </a:r>
            <a:endParaRPr lang="zh-CN"/>
          </a:p>
        </p:txBody>
      </p:sp>
      <p:pic>
        <p:nvPicPr>
          <p:cNvPr id="7" name="Picture 2" descr="C:\Users\ijutras\Documents\.EDU Curriculum\Bridge Design Project\Support Files-Bridge Design Project\Art\Using_an_assembly_06.tif"/>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31169"/>
          <a:stretch/>
        </p:blipFill>
        <p:spPr bwMode="auto">
          <a:xfrm>
            <a:off x="5071265" y="2187709"/>
            <a:ext cx="3853707" cy="193858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53501" y="1188159"/>
            <a:ext cx="1722799" cy="999549"/>
          </a:xfrm>
          <a:prstGeom prst="rect">
            <a:avLst/>
          </a:prstGeom>
        </p:spPr>
      </p:pic>
    </p:spTree>
  </p:cSld>
  <p:clrMapOvr>
    <a:masterClrMapping/>
  </p:clrMapOvr>
  <p:transition>
    <p:wipe dir="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4"/>
          <p:cNvSpPr>
            <a:spLocks noGrp="1" noChangeArrowheads="1"/>
          </p:cNvSpPr>
          <p:nvPr>
            <p:ph type="title"/>
          </p:nvPr>
        </p:nvSpPr>
        <p:spPr/>
        <p:txBody>
          <a:bodyPr/>
          <a:lstStyle/>
          <a:p>
            <a:r>
              <a:rPr lang="zh-CN" smtClean="0"/>
              <a:t>6 – 生成结构的工程图</a:t>
            </a:r>
            <a:endParaRPr lang="zh-CN"/>
          </a:p>
        </p:txBody>
      </p:sp>
    </p:spTree>
  </p:cSld>
  <p:clrMapOvr>
    <a:masterClrMapping/>
  </p:clrMapOvr>
  <p:transition>
    <p:wipe dir="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5"/>
          <p:cNvSpPr>
            <a:spLocks noGrp="1" noChangeArrowheads="1"/>
          </p:cNvSpPr>
          <p:nvPr>
            <p:ph idx="1"/>
          </p:nvPr>
        </p:nvSpPr>
        <p:spPr>
          <a:xfrm>
            <a:off x="899592" y="1347840"/>
            <a:ext cx="4056458" cy="3276138"/>
          </a:xfrm>
        </p:spPr>
        <p:txBody>
          <a:bodyPr/>
          <a:lstStyle/>
          <a:p>
            <a:r>
              <a:rPr lang="zh-CN" smtClean="0"/>
              <a:t>工程图包括模型视图、切割清单和零件序号。</a:t>
            </a:r>
            <a:endParaRPr lang="zh-CN"/>
          </a:p>
        </p:txBody>
      </p:sp>
      <p:sp>
        <p:nvSpPr>
          <p:cNvPr id="95235" name="Rectangle 4"/>
          <p:cNvSpPr>
            <a:spLocks noGrp="1" noChangeArrowheads="1"/>
          </p:cNvSpPr>
          <p:nvPr>
            <p:ph type="title"/>
          </p:nvPr>
        </p:nvSpPr>
        <p:spPr/>
        <p:txBody>
          <a:bodyPr/>
          <a:lstStyle/>
          <a:p>
            <a:r>
              <a:rPr lang="zh-CN" smtClean="0"/>
              <a:t>工程图</a:t>
            </a:r>
            <a:endParaRPr lang="zh-CN"/>
          </a:p>
        </p:txBody>
      </p:sp>
      <p:pic>
        <p:nvPicPr>
          <p:cNvPr id="7" name="Picture 2" descr="C:\Users\ijutras\Documents\.EDU Curriculum\Bridge Design Project\Support Files-Bridge Design Project\Language\English\Art_Local\drawing_10.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92892" y="728310"/>
            <a:ext cx="2910134" cy="376230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5"/>
          <p:cNvSpPr>
            <a:spLocks noGrp="1" noChangeArrowheads="1"/>
          </p:cNvSpPr>
          <p:nvPr>
            <p:ph idx="1"/>
          </p:nvPr>
        </p:nvSpPr>
        <p:spPr>
          <a:xfrm>
            <a:off x="899591" y="1601270"/>
            <a:ext cx="3238380" cy="2929135"/>
          </a:xfrm>
        </p:spPr>
        <p:txBody>
          <a:bodyPr>
            <a:normAutofit lnSpcReduction="10000"/>
          </a:bodyPr>
          <a:lstStyle/>
          <a:p>
            <a:r>
              <a:rPr lang="zh-CN" smtClean="0"/>
              <a:t>桁架是铁路桥、公路桥和人行桥所用的简单结构，能在一定跨度范围内承载大型载荷。它们包括一个路面或轨面、两个壁面，有时还包括壁面之间的支撑。</a:t>
            </a:r>
            <a:endParaRPr lang="zh-CN"/>
          </a:p>
        </p:txBody>
      </p:sp>
      <p:sp>
        <p:nvSpPr>
          <p:cNvPr id="61443" name="Rectangle 4"/>
          <p:cNvSpPr>
            <a:spLocks noGrp="1" noChangeArrowheads="1"/>
          </p:cNvSpPr>
          <p:nvPr>
            <p:ph type="title"/>
          </p:nvPr>
        </p:nvSpPr>
        <p:spPr/>
        <p:txBody>
          <a:bodyPr/>
          <a:lstStyle/>
          <a:p>
            <a:r>
              <a:rPr lang="zh-CN" smtClean="0"/>
              <a:t>什么是桁架？</a:t>
            </a:r>
            <a:endParaRPr lang="zh-CN"/>
          </a:p>
        </p:txBody>
      </p:sp>
      <p:pic>
        <p:nvPicPr>
          <p:cNvPr id="61444" name="Picture 11" descr="Vertical"/>
          <p:cNvPicPr>
            <a:picLocks noChangeAspect="1" noChangeArrowheads="1"/>
          </p:cNvPicPr>
          <p:nvPr/>
        </p:nvPicPr>
        <p:blipFill>
          <a:blip r:embed="rId3" cstate="print"/>
          <a:srcRect/>
          <a:stretch>
            <a:fillRect/>
          </a:stretch>
        </p:blipFill>
        <p:spPr bwMode="auto">
          <a:xfrm>
            <a:off x="1112360" y="868065"/>
            <a:ext cx="2000250" cy="666750"/>
          </a:xfrm>
          <a:prstGeom prst="rect">
            <a:avLst/>
          </a:prstGeom>
          <a:noFill/>
          <a:ln w="9525">
            <a:noFill/>
            <a:miter lim="800000"/>
            <a:headEnd/>
            <a:tailEnd/>
          </a:ln>
        </p:spPr>
      </p:pic>
      <p:pic>
        <p:nvPicPr>
          <p:cNvPr id="10" name="Picture 15" descr="33rd_rr_back__01wm"/>
          <p:cNvPicPr>
            <a:picLocks noChangeAspect="1" noChangeArrowheads="1"/>
          </p:cNvPicPr>
          <p:nvPr/>
        </p:nvPicPr>
        <p:blipFill>
          <a:blip r:embed="rId4" cstate="print"/>
          <a:srcRect/>
          <a:stretch>
            <a:fillRect/>
          </a:stretch>
        </p:blipFill>
        <p:spPr bwMode="auto">
          <a:xfrm>
            <a:off x="5494550" y="2840585"/>
            <a:ext cx="3340405" cy="1603394"/>
          </a:xfrm>
          <a:prstGeom prst="rect">
            <a:avLst/>
          </a:prstGeom>
          <a:noFill/>
          <a:ln w="9525">
            <a:noFill/>
            <a:miter lim="800000"/>
            <a:headEnd/>
            <a:tailEnd/>
          </a:ln>
        </p:spPr>
      </p:pic>
      <p:pic>
        <p:nvPicPr>
          <p:cNvPr id="11" name="Picture 17" descr="herrs_rr_01_wm"/>
          <p:cNvPicPr>
            <a:picLocks noChangeAspect="1" noChangeArrowheads="1"/>
          </p:cNvPicPr>
          <p:nvPr/>
        </p:nvPicPr>
        <p:blipFill>
          <a:blip r:embed="rId5" cstate="print"/>
          <a:srcRect/>
          <a:stretch>
            <a:fillRect/>
          </a:stretch>
        </p:blipFill>
        <p:spPr bwMode="auto">
          <a:xfrm>
            <a:off x="5494549" y="939952"/>
            <a:ext cx="3494025" cy="1747013"/>
          </a:xfrm>
          <a:prstGeom prst="rect">
            <a:avLst/>
          </a:prstGeom>
          <a:noFill/>
          <a:ln w="9525">
            <a:noFill/>
            <a:miter lim="800000"/>
            <a:headEnd/>
            <a:tailEnd/>
          </a:ln>
        </p:spPr>
      </p:pic>
      <p:pic>
        <p:nvPicPr>
          <p:cNvPr id="12" name="Picture 12" descr="truss_picture_1"/>
          <p:cNvPicPr>
            <a:picLocks noChangeAspect="1" noChangeArrowheads="1"/>
          </p:cNvPicPr>
          <p:nvPr/>
        </p:nvPicPr>
        <p:blipFill>
          <a:blip r:embed="rId6" cstate="print"/>
          <a:srcRect/>
          <a:stretch>
            <a:fillRect/>
          </a:stretch>
        </p:blipFill>
        <p:spPr bwMode="auto">
          <a:xfrm>
            <a:off x="4253186" y="1995675"/>
            <a:ext cx="1624584" cy="2438400"/>
          </a:xfrm>
          <a:prstGeom prst="rect">
            <a:avLst/>
          </a:prstGeom>
          <a:noFill/>
          <a:ln w="76200">
            <a:noFill/>
            <a:miter lim="800000"/>
            <a:headEnd/>
            <a:tailEnd/>
          </a:ln>
        </p:spPr>
      </p:pic>
    </p:spTree>
  </p:cSld>
  <p:clrMapOvr>
    <a:masterClrMapping/>
  </p:clrMapOvr>
  <p:transition>
    <p:wipe dir="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4"/>
          <p:cNvSpPr>
            <a:spLocks noGrp="1" noChangeArrowheads="1"/>
          </p:cNvSpPr>
          <p:nvPr>
            <p:ph type="title"/>
          </p:nvPr>
        </p:nvSpPr>
        <p:spPr/>
        <p:txBody>
          <a:bodyPr/>
          <a:lstStyle/>
          <a:p>
            <a:r>
              <a:rPr lang="zh-CN" smtClean="0"/>
              <a:t>7 – 报告和 eDrawings</a:t>
            </a:r>
            <a:endParaRPr lang="en-US" dirty="0" smtClean="0"/>
          </a:p>
        </p:txBody>
      </p:sp>
    </p:spTree>
  </p:cSld>
  <p:clrMapOvr>
    <a:masterClrMapping/>
  </p:clrMapOvr>
  <p:transition>
    <p:wipe dir="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5"/>
          <p:cNvSpPr>
            <a:spLocks noGrp="1" noChangeArrowheads="1"/>
          </p:cNvSpPr>
          <p:nvPr>
            <p:ph idx="1"/>
          </p:nvPr>
        </p:nvSpPr>
        <p:spPr>
          <a:xfrm>
            <a:off x="899592" y="1347840"/>
            <a:ext cx="3441978" cy="3276138"/>
          </a:xfrm>
        </p:spPr>
        <p:txBody>
          <a:bodyPr/>
          <a:lstStyle/>
          <a:p>
            <a:pPr algn="just"/>
            <a:r>
              <a:rPr lang="zh-CN" smtClean="0"/>
              <a:t>可根据后处理数据生成 HTML（Web 格式）的报告。</a:t>
            </a:r>
          </a:p>
          <a:p>
            <a:pPr algn="just"/>
            <a:r>
              <a:rPr lang="zh-CN" smtClean="0"/>
              <a:t>可采用 eDrawing 来向其他用户发送信</a:t>
            </a:r>
            <a:r>
              <a:rPr lang="zh-CN" smtClean="0"/>
              <a:t>息</a:t>
            </a:r>
            <a:r>
              <a:rPr lang="zh-CN" altLang="es-ES" smtClean="0"/>
              <a:t>。</a:t>
            </a:r>
            <a:endParaRPr lang="zh-CN"/>
          </a:p>
        </p:txBody>
      </p:sp>
      <p:sp>
        <p:nvSpPr>
          <p:cNvPr id="97283" name="Rectangle 4"/>
          <p:cNvSpPr>
            <a:spLocks noGrp="1" noChangeArrowheads="1"/>
          </p:cNvSpPr>
          <p:nvPr>
            <p:ph type="title"/>
          </p:nvPr>
        </p:nvSpPr>
        <p:spPr/>
        <p:txBody>
          <a:bodyPr/>
          <a:lstStyle/>
          <a:p>
            <a:r>
              <a:rPr lang="zh-CN" smtClean="0"/>
              <a:t>eDrawings</a:t>
            </a:r>
            <a:endParaRPr lang="en-US" dirty="0" smtClean="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40835" y="392130"/>
            <a:ext cx="3590555" cy="3915925"/>
          </a:xfrm>
          <a:prstGeom prst="rect">
            <a:avLst/>
          </a:prstGeom>
        </p:spPr>
      </p:pic>
    </p:spTree>
  </p:cSld>
  <p:clrMapOvr>
    <a:masterClrMapping/>
  </p:clrMapOvr>
  <p:transition>
    <p:wipe dir="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4"/>
          <p:cNvSpPr>
            <a:spLocks noGrp="1" noChangeArrowheads="1"/>
          </p:cNvSpPr>
          <p:nvPr>
            <p:ph type="title"/>
          </p:nvPr>
        </p:nvSpPr>
        <p:spPr/>
        <p:txBody>
          <a:bodyPr/>
          <a:lstStyle/>
          <a:p>
            <a:r>
              <a:rPr lang="zh-CN" smtClean="0"/>
              <a:t>8 – 建造并测试结构</a:t>
            </a:r>
            <a:endParaRPr lang="zh-CN"/>
          </a:p>
        </p:txBody>
      </p:sp>
    </p:spTree>
  </p:cSld>
  <p:clrMapOvr>
    <a:masterClrMapping/>
  </p:clrMapOvr>
  <p:transition>
    <p:wipe dir="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5" name="Picture 3" descr="C:\Users\ijutras\Documents\.EDU Curriculum\Bridge Design Project\Support Files-Bridge Design Project\Language\English\Art_Local\measuring chart.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40100" y="459475"/>
            <a:ext cx="3475641" cy="2686671"/>
          </a:xfrm>
          <a:prstGeom prst="rect">
            <a:avLst/>
          </a:prstGeom>
          <a:noFill/>
          <a:extLst>
            <a:ext uri="{909E8E84-426E-40DD-AFC4-6F175D3DCCD1}">
              <a14:hiddenFill xmlns:a14="http://schemas.microsoft.com/office/drawing/2010/main">
                <a:solidFill>
                  <a:srgbClr val="FFFFFF"/>
                </a:solidFill>
              </a14:hiddenFill>
            </a:ext>
          </a:extLst>
        </p:spPr>
      </p:pic>
      <p:sp>
        <p:nvSpPr>
          <p:cNvPr id="99331" name="Rectangle 5"/>
          <p:cNvSpPr>
            <a:spLocks noGrp="1" noChangeArrowheads="1"/>
          </p:cNvSpPr>
          <p:nvPr>
            <p:ph idx="1"/>
          </p:nvPr>
        </p:nvSpPr>
        <p:spPr>
          <a:xfrm>
            <a:off x="899592" y="1347840"/>
            <a:ext cx="3826028" cy="3276138"/>
          </a:xfrm>
        </p:spPr>
        <p:txBody>
          <a:bodyPr/>
          <a:lstStyle/>
          <a:p>
            <a:r>
              <a:rPr lang="zh-CN" spc="20" smtClean="0"/>
              <a:t>PDF 文件</a:t>
            </a:r>
            <a:r>
              <a:rPr lang="zh-CN" i="1" spc="20" smtClean="0"/>
              <a:t>测量图</a:t>
            </a:r>
            <a:r>
              <a:rPr lang="zh-CN" spc="20" smtClean="0"/>
              <a:t>和</a:t>
            </a:r>
            <a:r>
              <a:rPr lang="zh-CN" i="1" spc="20" smtClean="0"/>
              <a:t>建造指南</a:t>
            </a:r>
            <a:r>
              <a:rPr lang="zh-CN" spc="20" smtClean="0"/>
              <a:t>可使建造更加容</a:t>
            </a:r>
            <a:r>
              <a:rPr lang="zh-CN" spc="20" smtClean="0"/>
              <a:t>易</a:t>
            </a:r>
            <a:r>
              <a:rPr lang="zh-CN" altLang="es-ES" spc="20" smtClean="0"/>
              <a:t>。</a:t>
            </a:r>
            <a:endParaRPr lang="zh-CN" spc="20"/>
          </a:p>
        </p:txBody>
      </p:sp>
      <p:sp>
        <p:nvSpPr>
          <p:cNvPr id="99332" name="Rectangle 4"/>
          <p:cNvSpPr>
            <a:spLocks noGrp="1" noChangeArrowheads="1"/>
          </p:cNvSpPr>
          <p:nvPr>
            <p:ph type="title"/>
          </p:nvPr>
        </p:nvSpPr>
        <p:spPr/>
        <p:txBody>
          <a:bodyPr/>
          <a:lstStyle/>
          <a:p>
            <a:r>
              <a:rPr lang="zh-CN" smtClean="0"/>
              <a:t>建造辅助材料</a:t>
            </a:r>
            <a:endParaRPr lang="zh-CN"/>
          </a:p>
        </p:txBody>
      </p:sp>
      <p:pic>
        <p:nvPicPr>
          <p:cNvPr id="13314" name="Picture 2" descr="C:\Users\ijutras\Documents\.EDU Curriculum\Bridge Design Project\Support Files-Bridge Design Project\Language\English\Art_Local\construction_guide_pdf.tif"/>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2275"/>
          <a:stretch/>
        </p:blipFill>
        <p:spPr bwMode="auto">
          <a:xfrm>
            <a:off x="2267701" y="2494940"/>
            <a:ext cx="2907804" cy="191886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5"/>
          <p:cNvSpPr>
            <a:spLocks noGrp="1" noChangeArrowheads="1"/>
          </p:cNvSpPr>
          <p:nvPr>
            <p:ph idx="1"/>
          </p:nvPr>
        </p:nvSpPr>
        <p:spPr>
          <a:xfrm>
            <a:off x="899592" y="1347840"/>
            <a:ext cx="3749218" cy="3276138"/>
          </a:xfrm>
        </p:spPr>
        <p:txBody>
          <a:bodyPr/>
          <a:lstStyle/>
          <a:p>
            <a:pPr algn="just"/>
            <a:r>
              <a:rPr lang="zh-CN" smtClean="0"/>
              <a:t>分发 1/8" x 1/8" x 24" 轻木杆、胶水和切纸刀。</a:t>
            </a:r>
          </a:p>
          <a:p>
            <a:pPr algn="just"/>
            <a:r>
              <a:rPr lang="zh-CN" smtClean="0"/>
              <a:t>根据说明切削、胶合并组装结构。</a:t>
            </a:r>
            <a:endParaRPr lang="zh-CN"/>
          </a:p>
        </p:txBody>
      </p:sp>
      <p:sp>
        <p:nvSpPr>
          <p:cNvPr id="100355" name="Rectangle 4"/>
          <p:cNvSpPr>
            <a:spLocks noGrp="1" noChangeArrowheads="1"/>
          </p:cNvSpPr>
          <p:nvPr>
            <p:ph type="title"/>
          </p:nvPr>
        </p:nvSpPr>
        <p:spPr/>
        <p:txBody>
          <a:bodyPr/>
          <a:lstStyle/>
          <a:p>
            <a:r>
              <a:rPr lang="zh-CN" smtClean="0"/>
              <a:t>建造结构</a:t>
            </a:r>
            <a:endParaRPr lang="zh-CN"/>
          </a:p>
        </p:txBody>
      </p:sp>
      <p:pic>
        <p:nvPicPr>
          <p:cNvPr id="5" name="Picture 7" descr="partial_bridge_1"/>
          <p:cNvPicPr>
            <a:picLocks noChangeAspect="1" noChangeArrowheads="1"/>
          </p:cNvPicPr>
          <p:nvPr/>
        </p:nvPicPr>
        <p:blipFill>
          <a:blip r:embed="rId3" cstate="print"/>
          <a:srcRect/>
          <a:stretch>
            <a:fillRect/>
          </a:stretch>
        </p:blipFill>
        <p:spPr bwMode="auto">
          <a:xfrm>
            <a:off x="5224885" y="1028700"/>
            <a:ext cx="3487473" cy="261839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4"/>
          <p:cNvSpPr>
            <a:spLocks noGrp="1" noChangeArrowheads="1"/>
          </p:cNvSpPr>
          <p:nvPr>
            <p:ph idx="1"/>
          </p:nvPr>
        </p:nvSpPr>
        <p:spPr>
          <a:xfrm>
            <a:off x="899591" y="1347840"/>
            <a:ext cx="5131799" cy="3276138"/>
          </a:xfrm>
        </p:spPr>
        <p:txBody>
          <a:bodyPr/>
          <a:lstStyle/>
          <a:p>
            <a:pPr marL="457200" indent="-457200" algn="just">
              <a:buFont typeface="+mj-lt"/>
              <a:buAutoNum type="arabicPeriod"/>
            </a:pPr>
            <a:r>
              <a:rPr lang="zh-CN" smtClean="0"/>
              <a:t>搭建锯木架或桌子来表示 350</a:t>
            </a:r>
            <a:r>
              <a:rPr lang="es-ES" altLang="zh-CN" smtClean="0"/>
              <a:t> </a:t>
            </a:r>
            <a:r>
              <a:rPr lang="zh-CN" smtClean="0"/>
              <a:t>mm 的跨度。</a:t>
            </a:r>
          </a:p>
          <a:p>
            <a:pPr marL="457200" indent="-457200" algn="just">
              <a:buFont typeface="+mj-lt"/>
              <a:buAutoNum type="arabicPeriod"/>
            </a:pPr>
            <a:r>
              <a:rPr lang="zh-CN" smtClean="0"/>
              <a:t>将桥和负载板搭在锯木架或桌子之间。</a:t>
            </a:r>
          </a:p>
          <a:p>
            <a:pPr marL="457200" indent="-457200" algn="just">
              <a:buFont typeface="+mj-lt"/>
              <a:buAutoNum type="arabicPeriod"/>
            </a:pPr>
            <a:r>
              <a:rPr lang="zh-CN" smtClean="0"/>
              <a:t>请确保佩戴护目用具！</a:t>
            </a:r>
            <a:endParaRPr lang="zh-CN"/>
          </a:p>
        </p:txBody>
      </p:sp>
      <p:sp>
        <p:nvSpPr>
          <p:cNvPr id="101379" name="Rectangle 2"/>
          <p:cNvSpPr>
            <a:spLocks noGrp="1" noChangeArrowheads="1"/>
          </p:cNvSpPr>
          <p:nvPr>
            <p:ph type="title"/>
          </p:nvPr>
        </p:nvSpPr>
        <p:spPr/>
        <p:txBody>
          <a:bodyPr/>
          <a:lstStyle/>
          <a:p>
            <a:r>
              <a:rPr lang="zh-CN" smtClean="0"/>
              <a:t>测试结构（设置）</a:t>
            </a:r>
            <a:endParaRPr lang="zh-CN"/>
          </a:p>
        </p:txBody>
      </p:sp>
      <p:pic>
        <p:nvPicPr>
          <p:cNvPr id="10138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489842" y="2834002"/>
            <a:ext cx="1630624" cy="1696403"/>
          </a:xfrm>
          <a:prstGeom prst="rect">
            <a:avLst/>
          </a:prstGeom>
          <a:noFill/>
          <a:ln w="9525">
            <a:noFill/>
            <a:miter lim="800000"/>
            <a:headEnd/>
            <a:tailEnd/>
          </a:ln>
        </p:spPr>
      </p:pic>
      <p:pic>
        <p:nvPicPr>
          <p:cNvPr id="101381" name="Picture 11" descr="setup_sawhorses_01"/>
          <p:cNvPicPr>
            <a:picLocks noChangeAspect="1" noChangeArrowheads="1"/>
          </p:cNvPicPr>
          <p:nvPr/>
        </p:nvPicPr>
        <p:blipFill>
          <a:blip r:embed="rId4" cstate="print"/>
          <a:srcRect/>
          <a:stretch>
            <a:fillRect/>
          </a:stretch>
        </p:blipFill>
        <p:spPr bwMode="auto">
          <a:xfrm>
            <a:off x="6500340" y="651500"/>
            <a:ext cx="2449830" cy="2141220"/>
          </a:xfrm>
          <a:prstGeom prst="rect">
            <a:avLst/>
          </a:prstGeom>
          <a:noFill/>
          <a:ln w="9525">
            <a:noFill/>
            <a:miter lim="800000"/>
            <a:headEnd/>
            <a:tailEnd/>
          </a:ln>
        </p:spPr>
      </p:pic>
      <p:pic>
        <p:nvPicPr>
          <p:cNvPr id="101382" name="Picture 12" descr="goggles"/>
          <p:cNvPicPr>
            <a:picLocks noChangeAspect="1" noChangeArrowheads="1"/>
          </p:cNvPicPr>
          <p:nvPr/>
        </p:nvPicPr>
        <p:blipFill>
          <a:blip r:embed="rId5" cstate="print"/>
          <a:srcRect/>
          <a:stretch>
            <a:fillRect/>
          </a:stretch>
        </p:blipFill>
        <p:spPr bwMode="auto">
          <a:xfrm>
            <a:off x="3336925" y="3491037"/>
            <a:ext cx="1424940" cy="1039368"/>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3"/>
          <p:cNvSpPr>
            <a:spLocks noGrp="1" noChangeArrowheads="1"/>
          </p:cNvSpPr>
          <p:nvPr>
            <p:ph idx="1"/>
          </p:nvPr>
        </p:nvSpPr>
        <p:spPr>
          <a:xfrm>
            <a:off x="899592" y="1347840"/>
            <a:ext cx="4555723" cy="3276138"/>
          </a:xfrm>
        </p:spPr>
        <p:txBody>
          <a:bodyPr/>
          <a:lstStyle/>
          <a:p>
            <a:pPr marL="457200" indent="-457200" algn="just">
              <a:buFont typeface="+mj-lt"/>
              <a:buAutoNum type="arabicPeriod" startAt="4"/>
            </a:pPr>
            <a:r>
              <a:rPr lang="zh-CN" smtClean="0"/>
              <a:t>使用穿绳袋或带有提线的桶。</a:t>
            </a:r>
          </a:p>
          <a:p>
            <a:pPr marL="457200" indent="-457200" algn="just">
              <a:buFont typeface="+mj-lt"/>
              <a:buAutoNum type="arabicPeriod" startAt="4"/>
            </a:pPr>
            <a:r>
              <a:rPr lang="zh-CN" smtClean="0"/>
              <a:t>将拉绳或提线穿过负载板并固定。</a:t>
            </a:r>
          </a:p>
          <a:p>
            <a:pPr marL="457200" indent="-457200" algn="just">
              <a:buFont typeface="+mj-lt"/>
              <a:buAutoNum type="arabicPeriod" startAt="4"/>
            </a:pPr>
            <a:r>
              <a:rPr lang="zh-CN" smtClean="0"/>
              <a:t>向袋或桶中加载重物，直到发生断裂。</a:t>
            </a:r>
            <a:endParaRPr lang="zh-CN"/>
          </a:p>
        </p:txBody>
      </p:sp>
      <p:sp>
        <p:nvSpPr>
          <p:cNvPr id="102403" name="Rectangle 2"/>
          <p:cNvSpPr>
            <a:spLocks noGrp="1" noChangeArrowheads="1"/>
          </p:cNvSpPr>
          <p:nvPr>
            <p:ph type="title"/>
          </p:nvPr>
        </p:nvSpPr>
        <p:spPr/>
        <p:txBody>
          <a:bodyPr/>
          <a:lstStyle/>
          <a:p>
            <a:r>
              <a:rPr lang="zh-CN" smtClean="0"/>
              <a:t>测试结构（测试重量）</a:t>
            </a:r>
            <a:endParaRPr lang="zh-CN"/>
          </a:p>
        </p:txBody>
      </p:sp>
      <p:pic>
        <p:nvPicPr>
          <p:cNvPr id="6" name="Picture 4" descr="bag_1"/>
          <p:cNvPicPr>
            <a:picLocks noChangeAspect="1" noChangeArrowheads="1"/>
          </p:cNvPicPr>
          <p:nvPr/>
        </p:nvPicPr>
        <p:blipFill>
          <a:blip r:embed="rId3" cstate="print"/>
          <a:srcRect/>
          <a:stretch>
            <a:fillRect/>
          </a:stretch>
        </p:blipFill>
        <p:spPr bwMode="auto">
          <a:xfrm>
            <a:off x="6122385" y="1028700"/>
            <a:ext cx="2174900" cy="1631871"/>
          </a:xfrm>
          <a:prstGeom prst="rect">
            <a:avLst/>
          </a:prstGeom>
          <a:noFill/>
          <a:ln w="9525">
            <a:noFill/>
            <a:miter lim="800000"/>
            <a:headEnd/>
            <a:tailEnd/>
          </a:ln>
        </p:spPr>
      </p:pic>
      <p:pic>
        <p:nvPicPr>
          <p:cNvPr id="7" name="Picture 5" descr="bucket_5"/>
          <p:cNvPicPr>
            <a:picLocks noChangeAspect="1" noChangeArrowheads="1"/>
          </p:cNvPicPr>
          <p:nvPr/>
        </p:nvPicPr>
        <p:blipFill>
          <a:blip r:embed="rId4" cstate="print"/>
          <a:srcRect/>
          <a:stretch>
            <a:fillRect/>
          </a:stretch>
        </p:blipFill>
        <p:spPr bwMode="auto">
          <a:xfrm>
            <a:off x="6111424" y="2763775"/>
            <a:ext cx="2174900" cy="1631871"/>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4"/>
          <p:cNvSpPr>
            <a:spLocks noGrp="1" noChangeArrowheads="1"/>
          </p:cNvSpPr>
          <p:nvPr>
            <p:ph type="title"/>
          </p:nvPr>
        </p:nvSpPr>
        <p:spPr/>
        <p:txBody>
          <a:bodyPr/>
          <a:lstStyle/>
          <a:p>
            <a:r>
              <a:rPr lang="zh-CN" smtClean="0"/>
              <a:t>9 – 焊件轮廓和结构构件</a:t>
            </a:r>
            <a:endParaRPr lang="zh-CN"/>
          </a:p>
        </p:txBody>
      </p:sp>
    </p:spTree>
  </p:cSld>
  <p:clrMapOvr>
    <a:masterClrMapping/>
  </p:clrMapOvr>
  <p:transition>
    <p:wipe dir="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5"/>
          <p:cNvSpPr>
            <a:spLocks noGrp="1" noChangeArrowheads="1"/>
          </p:cNvSpPr>
          <p:nvPr>
            <p:ph idx="1"/>
          </p:nvPr>
        </p:nvSpPr>
        <p:spPr>
          <a:xfrm>
            <a:off x="899592" y="1150765"/>
            <a:ext cx="3749217" cy="3276138"/>
          </a:xfrm>
        </p:spPr>
        <p:txBody>
          <a:bodyPr>
            <a:normAutofit fontScale="85000" lnSpcReduction="10000"/>
          </a:bodyPr>
          <a:lstStyle/>
          <a:p>
            <a:pPr algn="just">
              <a:lnSpc>
                <a:spcPct val="120000"/>
              </a:lnSpc>
            </a:pPr>
            <a:r>
              <a:rPr lang="zh-CN" smtClean="0"/>
              <a:t>保存为库特征的 2D 草图。</a:t>
            </a:r>
          </a:p>
          <a:p>
            <a:pPr algn="just">
              <a:lnSpc>
                <a:spcPct val="120000"/>
              </a:lnSpc>
            </a:pPr>
            <a:r>
              <a:rPr lang="zh-CN" smtClean="0"/>
              <a:t>必须存储在主</a:t>
            </a:r>
            <a:r>
              <a:rPr lang="zh-CN" i="1" smtClean="0"/>
              <a:t>焊件轮廓</a:t>
            </a:r>
            <a:r>
              <a:rPr lang="zh-CN" smtClean="0"/>
              <a:t>文件夹下的文件夹中。</a:t>
            </a:r>
          </a:p>
          <a:p>
            <a:pPr algn="just">
              <a:lnSpc>
                <a:spcPct val="120000"/>
              </a:lnSpc>
            </a:pPr>
            <a:r>
              <a:rPr lang="zh-CN" smtClean="0"/>
              <a:t>默认的焊件轮廓为钢结构形状。</a:t>
            </a:r>
          </a:p>
          <a:p>
            <a:pPr algn="just">
              <a:lnSpc>
                <a:spcPct val="120000"/>
              </a:lnSpc>
            </a:pPr>
            <a:r>
              <a:rPr lang="zh-CN" smtClean="0"/>
              <a:t>通用焊件轮廓应在任何可能的位置选项处均具备一个端点或点（请参见默认类型）。</a:t>
            </a:r>
            <a:endParaRPr lang="zh-CN"/>
          </a:p>
        </p:txBody>
      </p:sp>
      <p:sp>
        <p:nvSpPr>
          <p:cNvPr id="104451" name="Rectangle 4"/>
          <p:cNvSpPr>
            <a:spLocks noGrp="1" noChangeArrowheads="1"/>
          </p:cNvSpPr>
          <p:nvPr>
            <p:ph type="title"/>
          </p:nvPr>
        </p:nvSpPr>
        <p:spPr/>
        <p:txBody>
          <a:bodyPr/>
          <a:lstStyle/>
          <a:p>
            <a:r>
              <a:rPr lang="zh-CN" smtClean="0"/>
              <a:t>焊件轮廓</a:t>
            </a:r>
            <a:endParaRPr lang="zh-CN"/>
          </a:p>
        </p:txBody>
      </p:sp>
      <p:pic>
        <p:nvPicPr>
          <p:cNvPr id="104452" name="Picture 2" descr="J:\Bridge Design Project\Support Files-Bridge Design Project\Art\Weldments_32A.tif"/>
          <p:cNvPicPr>
            <a:picLocks noChangeAspect="1" noChangeArrowheads="1"/>
          </p:cNvPicPr>
          <p:nvPr/>
        </p:nvPicPr>
        <p:blipFill>
          <a:blip r:embed="rId3" cstate="print"/>
          <a:srcRect/>
          <a:stretch>
            <a:fillRect/>
          </a:stretch>
        </p:blipFill>
        <p:spPr bwMode="auto">
          <a:xfrm>
            <a:off x="5141614" y="806054"/>
            <a:ext cx="736156" cy="955631"/>
          </a:xfrm>
          <a:prstGeom prst="rect">
            <a:avLst/>
          </a:prstGeom>
          <a:noFill/>
          <a:ln w="9525">
            <a:noFill/>
            <a:miter lim="800000"/>
            <a:headEnd/>
            <a:tailEnd/>
          </a:ln>
        </p:spPr>
      </p:pic>
      <p:pic>
        <p:nvPicPr>
          <p:cNvPr id="104453" name="Picture 3" descr="J:\Bridge Design Project\Support Files-Bridge Design Project\Art\Weldments_32B.tif"/>
          <p:cNvPicPr>
            <a:picLocks noChangeAspect="1" noChangeArrowheads="1"/>
          </p:cNvPicPr>
          <p:nvPr/>
        </p:nvPicPr>
        <p:blipFill>
          <a:blip r:embed="rId4" cstate="print"/>
          <a:srcRect/>
          <a:stretch>
            <a:fillRect/>
          </a:stretch>
        </p:blipFill>
        <p:spPr bwMode="auto">
          <a:xfrm>
            <a:off x="6079840" y="806053"/>
            <a:ext cx="676715" cy="928196"/>
          </a:xfrm>
          <a:prstGeom prst="rect">
            <a:avLst/>
          </a:prstGeom>
          <a:noFill/>
          <a:ln w="9525">
            <a:noFill/>
            <a:miter lim="800000"/>
            <a:headEnd/>
            <a:tailEnd/>
          </a:ln>
        </p:spPr>
      </p:pic>
      <p:pic>
        <p:nvPicPr>
          <p:cNvPr id="104454" name="Picture 4" descr="J:\Bridge Design Project\Support Files-Bridge Design Project\Art\Weldments_32C.tif"/>
          <p:cNvPicPr>
            <a:picLocks noChangeAspect="1" noChangeArrowheads="1"/>
          </p:cNvPicPr>
          <p:nvPr/>
        </p:nvPicPr>
        <p:blipFill>
          <a:blip r:embed="rId5" cstate="print"/>
          <a:srcRect/>
          <a:stretch>
            <a:fillRect/>
          </a:stretch>
        </p:blipFill>
        <p:spPr bwMode="auto">
          <a:xfrm>
            <a:off x="6958625" y="931069"/>
            <a:ext cx="827604" cy="818459"/>
          </a:xfrm>
          <a:prstGeom prst="rect">
            <a:avLst/>
          </a:prstGeom>
          <a:noFill/>
          <a:ln w="9525">
            <a:noFill/>
            <a:miter lim="800000"/>
            <a:headEnd/>
            <a:tailEnd/>
          </a:ln>
        </p:spPr>
      </p:pic>
      <p:pic>
        <p:nvPicPr>
          <p:cNvPr id="104455" name="Picture 5" descr="J:\Bridge Design Project\Support Files-Bridge Design Project\Art\Weldments_32D.tif"/>
          <p:cNvPicPr>
            <a:picLocks noChangeAspect="1" noChangeArrowheads="1"/>
          </p:cNvPicPr>
          <p:nvPr/>
        </p:nvPicPr>
        <p:blipFill>
          <a:blip r:embed="rId6" cstate="print"/>
          <a:srcRect/>
          <a:stretch>
            <a:fillRect/>
          </a:stretch>
        </p:blipFill>
        <p:spPr bwMode="auto">
          <a:xfrm>
            <a:off x="5148075" y="1831181"/>
            <a:ext cx="333785" cy="800169"/>
          </a:xfrm>
          <a:prstGeom prst="rect">
            <a:avLst/>
          </a:prstGeom>
          <a:noFill/>
          <a:ln w="9525">
            <a:noFill/>
            <a:miter lim="800000"/>
            <a:headEnd/>
            <a:tailEnd/>
          </a:ln>
        </p:spPr>
      </p:pic>
      <p:pic>
        <p:nvPicPr>
          <p:cNvPr id="104456" name="Picture 6" descr="J:\Bridge Design Project\Support Files-Bridge Design Project\Art\Weldments_32E.tif"/>
          <p:cNvPicPr>
            <a:picLocks noChangeAspect="1" noChangeArrowheads="1"/>
          </p:cNvPicPr>
          <p:nvPr/>
        </p:nvPicPr>
        <p:blipFill>
          <a:blip r:embed="rId7" cstate="print"/>
          <a:srcRect/>
          <a:stretch>
            <a:fillRect/>
          </a:stretch>
        </p:blipFill>
        <p:spPr bwMode="auto">
          <a:xfrm>
            <a:off x="6124133" y="1790700"/>
            <a:ext cx="512108" cy="809315"/>
          </a:xfrm>
          <a:prstGeom prst="rect">
            <a:avLst/>
          </a:prstGeom>
          <a:noFill/>
          <a:ln w="9525">
            <a:noFill/>
            <a:miter lim="800000"/>
            <a:headEnd/>
            <a:tailEnd/>
          </a:ln>
        </p:spPr>
      </p:pic>
      <p:pic>
        <p:nvPicPr>
          <p:cNvPr id="104457" name="Picture 7" descr="J:\Bridge Design Project\Support Files-Bridge Design Project\Art\Weldments_32F.tif"/>
          <p:cNvPicPr>
            <a:picLocks noChangeAspect="1" noChangeArrowheads="1"/>
          </p:cNvPicPr>
          <p:nvPr/>
        </p:nvPicPr>
        <p:blipFill>
          <a:blip r:embed="rId8" cstate="print"/>
          <a:srcRect/>
          <a:stretch>
            <a:fillRect/>
          </a:stretch>
        </p:blipFill>
        <p:spPr bwMode="auto">
          <a:xfrm>
            <a:off x="7988300" y="946546"/>
            <a:ext cx="777308" cy="786452"/>
          </a:xfrm>
          <a:prstGeom prst="rect">
            <a:avLst/>
          </a:prstGeom>
          <a:noFill/>
          <a:ln w="9525">
            <a:noFill/>
            <a:miter lim="800000"/>
            <a:headEnd/>
            <a:tailEnd/>
          </a:ln>
        </p:spPr>
      </p:pic>
      <p:pic>
        <p:nvPicPr>
          <p:cNvPr id="104458" name="Picture 8" descr="J:\Bridge Design Project\Support Files-Bridge Design Project\Art\additional_profile_01.tif"/>
          <p:cNvPicPr>
            <a:picLocks noChangeAspect="1" noChangeArrowheads="1"/>
          </p:cNvPicPr>
          <p:nvPr/>
        </p:nvPicPr>
        <p:blipFill>
          <a:blip r:embed="rId9" cstate="print"/>
          <a:srcRect/>
          <a:stretch>
            <a:fillRect/>
          </a:stretch>
        </p:blipFill>
        <p:spPr bwMode="auto">
          <a:xfrm>
            <a:off x="7278515" y="1808560"/>
            <a:ext cx="1518035" cy="772735"/>
          </a:xfrm>
          <a:prstGeom prst="rect">
            <a:avLst/>
          </a:prstGeom>
          <a:noFill/>
          <a:ln w="9525">
            <a:noFill/>
            <a:miter lim="800000"/>
            <a:headEnd/>
            <a:tailEnd/>
          </a:ln>
        </p:spPr>
      </p:pic>
      <p:pic>
        <p:nvPicPr>
          <p:cNvPr id="104459" name="Picture 9" descr="C:\Temp\1-19-2012 10-00-36 AM.tif"/>
          <p:cNvPicPr>
            <a:picLocks noChangeAspect="1" noChangeArrowheads="1"/>
          </p:cNvPicPr>
          <p:nvPr/>
        </p:nvPicPr>
        <p:blipFill>
          <a:blip r:embed="rId10" cstate="print"/>
          <a:srcRect/>
          <a:stretch>
            <a:fillRect/>
          </a:stretch>
        </p:blipFill>
        <p:spPr bwMode="auto">
          <a:xfrm>
            <a:off x="5915026" y="2725370"/>
            <a:ext cx="1744583" cy="177189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5"/>
          <p:cNvSpPr>
            <a:spLocks noGrp="1" noChangeArrowheads="1"/>
          </p:cNvSpPr>
          <p:nvPr>
            <p:ph idx="1"/>
          </p:nvPr>
        </p:nvSpPr>
        <p:spPr>
          <a:xfrm>
            <a:off x="899592" y="1112360"/>
            <a:ext cx="4018053" cy="3276138"/>
          </a:xfrm>
        </p:spPr>
        <p:txBody>
          <a:bodyPr/>
          <a:lstStyle/>
          <a:p>
            <a:pPr algn="just"/>
            <a:r>
              <a:rPr lang="zh-CN" smtClean="0"/>
              <a:t>用于定义焊件轮廓的位置和大小的 2D 或 3D 草图。</a:t>
            </a:r>
          </a:p>
          <a:p>
            <a:pPr algn="just"/>
            <a:r>
              <a:rPr lang="zh-CN" smtClean="0"/>
              <a:t>通过使用组或在创建焊件之后执行其它操作来完成结构构件之间的修剪。</a:t>
            </a:r>
          </a:p>
          <a:p>
            <a:pPr algn="just"/>
            <a:r>
              <a:rPr lang="zh-CN" smtClean="0"/>
              <a:t>有多种焊件轮廓类型可用于定义同一焊件内的结构构件。</a:t>
            </a:r>
            <a:endParaRPr lang="zh-CN"/>
          </a:p>
        </p:txBody>
      </p:sp>
      <p:sp>
        <p:nvSpPr>
          <p:cNvPr id="105475" name="Rectangle 4"/>
          <p:cNvSpPr>
            <a:spLocks noGrp="1" noChangeArrowheads="1"/>
          </p:cNvSpPr>
          <p:nvPr>
            <p:ph type="title"/>
          </p:nvPr>
        </p:nvSpPr>
        <p:spPr/>
        <p:txBody>
          <a:bodyPr/>
          <a:lstStyle/>
          <a:p>
            <a:r>
              <a:rPr lang="zh-CN" smtClean="0"/>
              <a:t>结构构件</a:t>
            </a:r>
            <a:endParaRPr lang="zh-CN"/>
          </a:p>
        </p:txBody>
      </p:sp>
      <p:pic>
        <p:nvPicPr>
          <p:cNvPr id="1026" name="Picture 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493720" y="1198119"/>
            <a:ext cx="2649945" cy="3061143"/>
          </a:xfrm>
          <a:prstGeom prst="rect">
            <a:avLst/>
          </a:prstGeom>
          <a:noFill/>
          <a:ln>
            <a:noFill/>
          </a:ln>
          <a:effectLst>
            <a:glow rad="127000">
              <a:schemeClr val="accent1">
                <a:alpha val="0"/>
              </a:schemeClr>
            </a:glow>
          </a:effectLst>
        </p:spPr>
      </p:pic>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71" name="Rectangle 5"/>
          <p:cNvSpPr>
            <a:spLocks noGrp="1" noChangeArrowheads="1"/>
          </p:cNvSpPr>
          <p:nvPr>
            <p:ph idx="1"/>
          </p:nvPr>
        </p:nvSpPr>
        <p:spPr>
          <a:xfrm>
            <a:off x="899592" y="958740"/>
            <a:ext cx="2097803" cy="3626833"/>
          </a:xfrm>
        </p:spPr>
        <p:txBody>
          <a:bodyPr/>
          <a:lstStyle/>
          <a:p>
            <a:r>
              <a:rPr lang="zh-CN" smtClean="0"/>
              <a:t>对于较大跨度，可以重复采用多个桁架结构。</a:t>
            </a:r>
            <a:endParaRPr lang="zh-CN"/>
          </a:p>
        </p:txBody>
      </p:sp>
      <p:sp>
        <p:nvSpPr>
          <p:cNvPr id="62467" name="Rectangle 4"/>
          <p:cNvSpPr>
            <a:spLocks noGrp="1" noChangeArrowheads="1"/>
          </p:cNvSpPr>
          <p:nvPr>
            <p:ph type="title"/>
          </p:nvPr>
        </p:nvSpPr>
        <p:spPr/>
        <p:txBody>
          <a:bodyPr/>
          <a:lstStyle/>
          <a:p>
            <a:r>
              <a:rPr lang="zh-CN" smtClean="0"/>
              <a:t>较大跨度</a:t>
            </a:r>
            <a:endParaRPr lang="zh-CN"/>
          </a:p>
        </p:txBody>
      </p:sp>
      <p:pic>
        <p:nvPicPr>
          <p:cNvPr id="8" name="Picture 9" descr="truss_picture_8"/>
          <p:cNvPicPr>
            <a:picLocks noChangeAspect="1" noChangeArrowheads="1"/>
          </p:cNvPicPr>
          <p:nvPr/>
        </p:nvPicPr>
        <p:blipFill>
          <a:blip r:embed="rId3" cstate="print"/>
          <a:srcRect/>
          <a:stretch>
            <a:fillRect/>
          </a:stretch>
        </p:blipFill>
        <p:spPr bwMode="auto">
          <a:xfrm>
            <a:off x="4404535" y="1918865"/>
            <a:ext cx="4507230" cy="2560320"/>
          </a:xfrm>
          <a:prstGeom prst="rect">
            <a:avLst/>
          </a:prstGeom>
          <a:noFill/>
          <a:ln w="9525">
            <a:noFill/>
            <a:miter lim="800000"/>
            <a:headEnd/>
            <a:tailEnd/>
          </a:ln>
        </p:spPr>
      </p:pic>
      <p:pic>
        <p:nvPicPr>
          <p:cNvPr id="9" name="Picture 7" descr="truss_picture_11"/>
          <p:cNvPicPr>
            <a:picLocks noChangeAspect="1" noChangeArrowheads="1"/>
          </p:cNvPicPr>
          <p:nvPr/>
        </p:nvPicPr>
        <p:blipFill>
          <a:blip r:embed="rId4" cstate="print"/>
          <a:srcRect/>
          <a:stretch>
            <a:fillRect/>
          </a:stretch>
        </p:blipFill>
        <p:spPr bwMode="auto">
          <a:xfrm>
            <a:off x="3296800" y="728310"/>
            <a:ext cx="2619375" cy="1747838"/>
          </a:xfrm>
          <a:prstGeom prst="rect">
            <a:avLst/>
          </a:prstGeom>
          <a:noFill/>
          <a:ln w="9525">
            <a:noFill/>
            <a:miter lim="800000"/>
            <a:headEnd/>
            <a:tailEnd/>
          </a:ln>
        </p:spPr>
      </p:pic>
      <p:pic>
        <p:nvPicPr>
          <p:cNvPr id="10" name="Picture 8" descr="truss_picture_7"/>
          <p:cNvPicPr>
            <a:picLocks noChangeAspect="1" noChangeArrowheads="1"/>
          </p:cNvPicPr>
          <p:nvPr/>
        </p:nvPicPr>
        <p:blipFill>
          <a:blip r:embed="rId5" cstate="print"/>
          <a:srcRect/>
          <a:stretch>
            <a:fillRect/>
          </a:stretch>
        </p:blipFill>
        <p:spPr bwMode="auto">
          <a:xfrm>
            <a:off x="1455925" y="2648560"/>
            <a:ext cx="2540000" cy="1823720"/>
          </a:xfrm>
          <a:prstGeom prst="rect">
            <a:avLst/>
          </a:prstGeom>
          <a:noFill/>
          <a:ln w="9525">
            <a:noFill/>
            <a:miter lim="800000"/>
            <a:headEnd/>
            <a:tailEnd/>
          </a:ln>
        </p:spPr>
      </p:pic>
      <p:pic>
        <p:nvPicPr>
          <p:cNvPr id="11" name="Picture 10" descr="truss_picture_9"/>
          <p:cNvPicPr>
            <a:picLocks noChangeAspect="1" noChangeArrowheads="1"/>
          </p:cNvPicPr>
          <p:nvPr/>
        </p:nvPicPr>
        <p:blipFill>
          <a:blip r:embed="rId6" cstate="print"/>
          <a:srcRect/>
          <a:stretch>
            <a:fillRect/>
          </a:stretch>
        </p:blipFill>
        <p:spPr bwMode="auto">
          <a:xfrm>
            <a:off x="6185010" y="689905"/>
            <a:ext cx="2173986" cy="1433322"/>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3"/>
          <p:cNvSpPr>
            <a:spLocks noGrp="1" noChangeArrowheads="1"/>
          </p:cNvSpPr>
          <p:nvPr>
            <p:ph idx="1"/>
          </p:nvPr>
        </p:nvSpPr>
        <p:spPr>
          <a:xfrm>
            <a:off x="899592" y="1347840"/>
            <a:ext cx="4709343" cy="3276138"/>
          </a:xfrm>
        </p:spPr>
        <p:txBody>
          <a:bodyPr/>
          <a:lstStyle/>
          <a:p>
            <a:pPr algn="just"/>
            <a:r>
              <a:rPr lang="zh-CN" smtClean="0"/>
              <a:t>右边的 </a:t>
            </a:r>
            <a:r>
              <a:rPr lang="zh-CN" i="1" smtClean="0"/>
              <a:t>Warren</a:t>
            </a:r>
            <a:r>
              <a:rPr lang="zh-CN" smtClean="0"/>
              <a:t> 桁架是最简单、最经济的桁架类型之一</a:t>
            </a:r>
            <a:r>
              <a:rPr lang="zh-CN" smtClean="0"/>
              <a:t>。它</a:t>
            </a:r>
            <a:r>
              <a:rPr lang="zh-CN" smtClean="0"/>
              <a:t>还可以倒过来使用，这种情况下需要增加垂直构件。</a:t>
            </a:r>
            <a:endParaRPr lang="zh-CN"/>
          </a:p>
        </p:txBody>
      </p:sp>
      <p:sp>
        <p:nvSpPr>
          <p:cNvPr id="63491" name="Rectangle 2"/>
          <p:cNvSpPr>
            <a:spLocks noGrp="1" noChangeArrowheads="1"/>
          </p:cNvSpPr>
          <p:nvPr>
            <p:ph type="title"/>
          </p:nvPr>
        </p:nvSpPr>
        <p:spPr/>
        <p:txBody>
          <a:bodyPr/>
          <a:lstStyle/>
          <a:p>
            <a:r>
              <a:rPr lang="zh-CN" smtClean="0"/>
              <a:t>桁架类型</a:t>
            </a:r>
            <a:endParaRPr lang="zh-CN"/>
          </a:p>
        </p:txBody>
      </p:sp>
      <p:pic>
        <p:nvPicPr>
          <p:cNvPr id="63492" name="Picture 4" descr="warren1"/>
          <p:cNvPicPr>
            <a:picLocks noChangeAspect="1" noChangeArrowheads="1"/>
          </p:cNvPicPr>
          <p:nvPr/>
        </p:nvPicPr>
        <p:blipFill>
          <a:blip r:embed="rId3" cstate="print"/>
          <a:srcRect/>
          <a:stretch>
            <a:fillRect/>
          </a:stretch>
        </p:blipFill>
        <p:spPr bwMode="auto">
          <a:xfrm>
            <a:off x="5937167" y="957261"/>
            <a:ext cx="2286000" cy="762000"/>
          </a:xfrm>
          <a:prstGeom prst="rect">
            <a:avLst/>
          </a:prstGeom>
          <a:noFill/>
          <a:ln w="9525">
            <a:noFill/>
            <a:miter lim="800000"/>
            <a:headEnd/>
            <a:tailEnd/>
          </a:ln>
        </p:spPr>
      </p:pic>
      <p:pic>
        <p:nvPicPr>
          <p:cNvPr id="63493" name="Picture 5" descr="warren_reversed"/>
          <p:cNvPicPr>
            <a:picLocks noChangeAspect="1" noChangeArrowheads="1"/>
          </p:cNvPicPr>
          <p:nvPr/>
        </p:nvPicPr>
        <p:blipFill>
          <a:blip r:embed="rId4" cstate="print"/>
          <a:srcRect/>
          <a:stretch>
            <a:fillRect/>
          </a:stretch>
        </p:blipFill>
        <p:spPr bwMode="auto">
          <a:xfrm>
            <a:off x="5937167" y="1789509"/>
            <a:ext cx="2286000" cy="762000"/>
          </a:xfrm>
          <a:prstGeom prst="rect">
            <a:avLst/>
          </a:prstGeom>
          <a:noFill/>
          <a:ln w="9525">
            <a:noFill/>
            <a:miter lim="800000"/>
            <a:headEnd/>
            <a:tailEnd/>
          </a:ln>
        </p:spPr>
      </p:pic>
      <p:pic>
        <p:nvPicPr>
          <p:cNvPr id="63494" name="Picture 6" descr="truss_picture_10"/>
          <p:cNvPicPr>
            <a:picLocks noChangeAspect="1" noChangeArrowheads="1"/>
          </p:cNvPicPr>
          <p:nvPr/>
        </p:nvPicPr>
        <p:blipFill>
          <a:blip r:embed="rId5" cstate="print"/>
          <a:srcRect/>
          <a:stretch>
            <a:fillRect/>
          </a:stretch>
        </p:blipFill>
        <p:spPr bwMode="auto">
          <a:xfrm>
            <a:off x="5800960" y="2704805"/>
            <a:ext cx="2558415" cy="174879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5"/>
          <p:cNvSpPr>
            <a:spLocks noGrp="1" noChangeArrowheads="1"/>
          </p:cNvSpPr>
          <p:nvPr>
            <p:ph idx="1"/>
          </p:nvPr>
        </p:nvSpPr>
        <p:spPr>
          <a:xfrm>
            <a:off x="899592" y="1347840"/>
            <a:ext cx="3826028" cy="3276138"/>
          </a:xfrm>
        </p:spPr>
        <p:txBody>
          <a:bodyPr/>
          <a:lstStyle/>
          <a:p>
            <a:pPr algn="just"/>
            <a:r>
              <a:rPr lang="zh-CN" smtClean="0"/>
              <a:t>上面的 </a:t>
            </a:r>
            <a:r>
              <a:rPr lang="zh-CN" i="1" smtClean="0"/>
              <a:t>Pratt</a:t>
            </a:r>
            <a:r>
              <a:rPr lang="zh-CN" smtClean="0"/>
              <a:t> 型和下面的 </a:t>
            </a:r>
            <a:r>
              <a:rPr lang="zh-CN" i="1" smtClean="0"/>
              <a:t>Howe</a:t>
            </a:r>
            <a:r>
              <a:rPr lang="zh-CN" smtClean="0"/>
              <a:t> 型桁架也较为常见</a:t>
            </a:r>
            <a:r>
              <a:rPr lang="zh-CN" smtClean="0"/>
              <a:t>。我</a:t>
            </a:r>
            <a:r>
              <a:rPr lang="zh-CN" smtClean="0"/>
              <a:t>们将研究类似于 Pratt 型的桁架。</a:t>
            </a:r>
            <a:endParaRPr lang="zh-CN"/>
          </a:p>
        </p:txBody>
      </p:sp>
      <p:sp>
        <p:nvSpPr>
          <p:cNvPr id="64515" name="Rectangle 4"/>
          <p:cNvSpPr>
            <a:spLocks noGrp="1" noChangeArrowheads="1"/>
          </p:cNvSpPr>
          <p:nvPr>
            <p:ph type="title"/>
          </p:nvPr>
        </p:nvSpPr>
        <p:spPr/>
        <p:txBody>
          <a:bodyPr/>
          <a:lstStyle/>
          <a:p>
            <a:r>
              <a:rPr lang="zh-CN" smtClean="0"/>
              <a:t>桁架类型（续）</a:t>
            </a:r>
            <a:endParaRPr lang="zh-CN"/>
          </a:p>
        </p:txBody>
      </p:sp>
      <p:pic>
        <p:nvPicPr>
          <p:cNvPr id="64516" name="Picture 8" descr="howe"/>
          <p:cNvPicPr>
            <a:picLocks noChangeAspect="1" noChangeArrowheads="1"/>
          </p:cNvPicPr>
          <p:nvPr/>
        </p:nvPicPr>
        <p:blipFill>
          <a:blip r:embed="rId3" cstate="print"/>
          <a:srcRect/>
          <a:stretch>
            <a:fillRect/>
          </a:stretch>
        </p:blipFill>
        <p:spPr bwMode="auto">
          <a:xfrm>
            <a:off x="5571915" y="1600458"/>
            <a:ext cx="2286000" cy="762000"/>
          </a:xfrm>
          <a:prstGeom prst="rect">
            <a:avLst/>
          </a:prstGeom>
          <a:noFill/>
          <a:ln w="9525">
            <a:noFill/>
            <a:miter lim="800000"/>
            <a:headEnd/>
            <a:tailEnd/>
          </a:ln>
        </p:spPr>
      </p:pic>
      <p:pic>
        <p:nvPicPr>
          <p:cNvPr id="64517" name="Picture 9" descr="pratt"/>
          <p:cNvPicPr>
            <a:picLocks noChangeAspect="1" noChangeArrowheads="1"/>
          </p:cNvPicPr>
          <p:nvPr/>
        </p:nvPicPr>
        <p:blipFill>
          <a:blip r:embed="rId4" cstate="print"/>
          <a:srcRect/>
          <a:stretch>
            <a:fillRect/>
          </a:stretch>
        </p:blipFill>
        <p:spPr bwMode="auto">
          <a:xfrm>
            <a:off x="5571915" y="805120"/>
            <a:ext cx="2286000" cy="762000"/>
          </a:xfrm>
          <a:prstGeom prst="rect">
            <a:avLst/>
          </a:prstGeom>
          <a:noFill/>
          <a:ln w="9525">
            <a:noFill/>
            <a:miter lim="800000"/>
            <a:headEnd/>
            <a:tailEnd/>
          </a:ln>
        </p:spPr>
      </p:pic>
      <p:pic>
        <p:nvPicPr>
          <p:cNvPr id="64518" name="Picture 12" descr="truss_picture_5"/>
          <p:cNvPicPr>
            <a:picLocks noChangeAspect="1" noChangeArrowheads="1"/>
          </p:cNvPicPr>
          <p:nvPr/>
        </p:nvPicPr>
        <p:blipFill>
          <a:blip r:embed="rId5" cstate="print"/>
          <a:srcRect/>
          <a:stretch>
            <a:fillRect/>
          </a:stretch>
        </p:blipFill>
        <p:spPr bwMode="auto">
          <a:xfrm>
            <a:off x="5286165" y="2456535"/>
            <a:ext cx="2857500" cy="20193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5"/>
          <p:cNvSpPr>
            <a:spLocks noGrp="1" noChangeArrowheads="1"/>
          </p:cNvSpPr>
          <p:nvPr>
            <p:ph idx="1"/>
          </p:nvPr>
        </p:nvSpPr>
        <p:spPr>
          <a:xfrm>
            <a:off x="899592" y="1347840"/>
            <a:ext cx="3211548" cy="3276138"/>
          </a:xfrm>
        </p:spPr>
        <p:txBody>
          <a:bodyPr/>
          <a:lstStyle/>
          <a:p>
            <a:pPr algn="just"/>
            <a:r>
              <a:rPr lang="zh-CN" smtClean="0"/>
              <a:t>桁架侧壁的作用远非防止火车或汽车从桁架上跌落那么简</a:t>
            </a:r>
            <a:r>
              <a:rPr lang="zh-CN" smtClean="0"/>
              <a:t>单</a:t>
            </a:r>
            <a:r>
              <a:rPr lang="zh-CN" altLang="es-ES" smtClean="0"/>
              <a:t>。</a:t>
            </a:r>
            <a:r>
              <a:rPr lang="zh-CN" smtClean="0"/>
              <a:t>它</a:t>
            </a:r>
            <a:r>
              <a:rPr lang="zh-CN" smtClean="0"/>
              <a:t>们用于吸收并传导置于桁架上的载荷（例如火车车厢）。</a:t>
            </a:r>
            <a:endParaRPr lang="zh-CN"/>
          </a:p>
        </p:txBody>
      </p:sp>
      <p:sp>
        <p:nvSpPr>
          <p:cNvPr id="65539" name="Rectangle 4"/>
          <p:cNvSpPr>
            <a:spLocks noGrp="1" noChangeArrowheads="1"/>
          </p:cNvSpPr>
          <p:nvPr>
            <p:ph type="title"/>
          </p:nvPr>
        </p:nvSpPr>
        <p:spPr/>
        <p:txBody>
          <a:bodyPr/>
          <a:lstStyle/>
          <a:p>
            <a:r>
              <a:rPr lang="zh-CN" smtClean="0"/>
              <a:t>桁架壁面</a:t>
            </a:r>
            <a:endParaRPr lang="zh-CN"/>
          </a:p>
        </p:txBody>
      </p:sp>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33595" y="958740"/>
            <a:ext cx="4158812" cy="33847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5"/>
          <p:cNvSpPr>
            <a:spLocks noGrp="1" noChangeArrowheads="1"/>
          </p:cNvSpPr>
          <p:nvPr>
            <p:ph idx="1"/>
          </p:nvPr>
        </p:nvSpPr>
        <p:spPr>
          <a:xfrm>
            <a:off x="899592" y="1347840"/>
            <a:ext cx="3557193" cy="3276138"/>
          </a:xfrm>
        </p:spPr>
        <p:txBody>
          <a:bodyPr/>
          <a:lstStyle/>
          <a:p>
            <a:pPr algn="just"/>
            <a:r>
              <a:rPr lang="zh-CN" smtClean="0"/>
              <a:t>桁架由梁通过螺栓、焊接或铆钉连接而成。梁的常见例子是衣柜内用于挂衣服的横杆。</a:t>
            </a:r>
          </a:p>
          <a:p>
            <a:pPr algn="just"/>
            <a:r>
              <a:rPr lang="zh-CN" smtClean="0"/>
              <a:t>梁具有恒定的横截</a:t>
            </a:r>
            <a:r>
              <a:rPr lang="zh-CN" smtClean="0"/>
              <a:t>面</a:t>
            </a:r>
            <a:r>
              <a:rPr lang="zh-CN" altLang="es-ES" smtClean="0"/>
              <a:t>。</a:t>
            </a:r>
            <a:endParaRPr lang="zh-CN"/>
          </a:p>
        </p:txBody>
      </p:sp>
      <p:sp>
        <p:nvSpPr>
          <p:cNvPr id="66563" name="Rectangle 4"/>
          <p:cNvSpPr>
            <a:spLocks noGrp="1" noChangeArrowheads="1"/>
          </p:cNvSpPr>
          <p:nvPr>
            <p:ph type="title"/>
          </p:nvPr>
        </p:nvSpPr>
        <p:spPr/>
        <p:txBody>
          <a:bodyPr/>
          <a:lstStyle/>
          <a:p>
            <a:r>
              <a:rPr lang="zh-CN" smtClean="0"/>
              <a:t>梁</a:t>
            </a:r>
            <a:endParaRPr lang="zh-CN"/>
          </a:p>
        </p:txBody>
      </p:sp>
      <p:pic>
        <p:nvPicPr>
          <p:cNvPr id="15362" name="Picture 2" descr="C:\Users\ijutras\Documents\.EDU Curriculum\Bridge Design Project\Support Files-Bridge Design Project\Art\steel_beams.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09670" y="1199204"/>
            <a:ext cx="3165467" cy="316546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3_3DS_SOLIDWORKS Template_2015">
  <a:themeElements>
    <a:clrScheme name="3DS">
      <a:dk1>
        <a:srgbClr val="005386"/>
      </a:dk1>
      <a:lt1>
        <a:srgbClr val="FFFFFF"/>
      </a:lt1>
      <a:dk2>
        <a:srgbClr val="001871"/>
      </a:dk2>
      <a:lt2>
        <a:srgbClr val="DA291C"/>
      </a:lt2>
      <a:accent1>
        <a:srgbClr val="0B3F77"/>
      </a:accent1>
      <a:accent2>
        <a:srgbClr val="00B2A9"/>
      </a:accent2>
      <a:accent3>
        <a:srgbClr val="E1CD00"/>
      </a:accent3>
      <a:accent4>
        <a:srgbClr val="E87722"/>
      </a:accent4>
      <a:accent5>
        <a:srgbClr val="84BD00"/>
      </a:accent5>
      <a:accent6>
        <a:srgbClr val="0077C8"/>
      </a:accent6>
      <a:hlink>
        <a:srgbClr val="0000FF"/>
      </a:hlink>
      <a:folHlink>
        <a:srgbClr val="800080"/>
      </a:folHlink>
    </a:clrScheme>
    <a:fontScheme name="3DS PPT template">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3DS_PPTX_Corp + Brand_Template_06_2015.pptx" id="{F2600C52-DB9A-4C10-AE98-F52812B72B4A}" vid="{7241305C-3B1E-4B02-BF31-38B3A4260B4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557039E802609499DC9DCB76B923DF9" ma:contentTypeVersion="0" ma:contentTypeDescription="Create a new document." ma:contentTypeScope="" ma:versionID="01f379dee09e235f47111d6bd511d5fe">
  <xsd:schema xmlns:xsd="http://www.w3.org/2001/XMLSchema" xmlns:p="http://schemas.microsoft.com/office/2006/metadata/properties" targetNamespace="http://schemas.microsoft.com/office/2006/metadata/properties" ma:root="true" ma:fieldsID="faf52faaa31b79efcee5e183bc2d1a2c">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B90C0CB-45BF-4E76-86B7-12C40617BFAA}">
  <ds:schemaRefs>
    <ds:schemaRef ds:uri="http://purl.org/dc/elements/1.1/"/>
    <ds:schemaRef ds:uri="http://purl.org/dc/dcmitype/"/>
    <ds:schemaRef ds:uri="http://www.w3.org/XML/1998/namespace"/>
    <ds:schemaRef ds:uri="http://schemas.microsoft.com/office/2006/documentManagement/types"/>
    <ds:schemaRef ds:uri="http://purl.org/dc/terms/"/>
    <ds:schemaRef ds:uri="http://schemas.openxmlformats.org/package/2006/metadata/core-properties"/>
    <ds:schemaRef ds:uri="http://schemas.microsoft.com/office/2006/metadata/properties"/>
  </ds:schemaRefs>
</ds:datastoreItem>
</file>

<file path=customXml/itemProps2.xml><?xml version="1.0" encoding="utf-8"?>
<ds:datastoreItem xmlns:ds="http://schemas.openxmlformats.org/officeDocument/2006/customXml" ds:itemID="{9C8863EF-CC92-4DE9-B253-F0DC3A42707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CD4A09FE-9ACA-4746-BF3C-F60984A228D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3DS Corporate Template_2012</Template>
  <TotalTime>448</TotalTime>
  <Words>2005</Words>
  <Application>Microsoft Office PowerPoint</Application>
  <PresentationFormat>On-screen Show (16:9)</PresentationFormat>
  <Paragraphs>200</Paragraphs>
  <Slides>49</Slides>
  <Notes>49</Notes>
  <HiddenSlides>0</HiddenSlides>
  <MMClips>0</MMClips>
  <ScaleCrop>false</ScaleCrop>
  <HeadingPairs>
    <vt:vector size="4" baseType="variant">
      <vt:variant>
        <vt:lpstr>Theme</vt:lpstr>
      </vt:variant>
      <vt:variant>
        <vt:i4>1</vt:i4>
      </vt:variant>
      <vt:variant>
        <vt:lpstr>Slide Titles</vt:lpstr>
      </vt:variant>
      <vt:variant>
        <vt:i4>49</vt:i4>
      </vt:variant>
    </vt:vector>
  </HeadingPairs>
  <TitlesOfParts>
    <vt:vector size="50" baseType="lpstr">
      <vt:lpstr>3_3DS_SOLIDWORKS Template_2015</vt:lpstr>
      <vt:lpstr>桥梁设计项目</vt:lpstr>
      <vt:lpstr>简介 - 必要条件</vt:lpstr>
      <vt:lpstr>1 - 结构设计</vt:lpstr>
      <vt:lpstr>什么是桁架？</vt:lpstr>
      <vt:lpstr>较大跨度</vt:lpstr>
      <vt:lpstr>桁架类型</vt:lpstr>
      <vt:lpstr>桁架类型（续）</vt:lpstr>
      <vt:lpstr>桁架壁面</vt:lpstr>
      <vt:lpstr>梁</vt:lpstr>
      <vt:lpstr>外部载荷</vt:lpstr>
      <vt:lpstr>弯曲和挠度</vt:lpstr>
      <vt:lpstr>拉伸和压缩</vt:lpstr>
      <vt:lpstr>应力</vt:lpstr>
      <vt:lpstr>屈服强度</vt:lpstr>
      <vt:lpstr>梁的强度</vt:lpstr>
      <vt:lpstr>横截面形状</vt:lpstr>
      <vt:lpstr>截面深度</vt:lpstr>
      <vt:lpstr>面积转动惯量</vt:lpstr>
      <vt:lpstr>材料</vt:lpstr>
      <vt:lpstr>钢梁</vt:lpstr>
      <vt:lpstr>交叉支撑</vt:lpstr>
      <vt:lpstr>2 – 使用梁计算器</vt:lpstr>
      <vt:lpstr>梁计算器</vt:lpstr>
      <vt:lpstr>3 – 分析结构</vt:lpstr>
      <vt:lpstr>分析的各个阶段</vt:lpstr>
      <vt:lpstr>设计循环</vt:lpstr>
      <vt:lpstr>夹具和外部载荷</vt:lpstr>
      <vt:lpstr>材料</vt:lpstr>
      <vt:lpstr>接头</vt:lpstr>
      <vt:lpstr>夹具</vt:lpstr>
      <vt:lpstr>载荷</vt:lpstr>
      <vt:lpstr>网格化并运行</vt:lpstr>
      <vt:lpstr>4 - 更改设计</vt:lpstr>
      <vt:lpstr>更改</vt:lpstr>
      <vt:lpstr>5 – 使用装配体</vt:lpstr>
      <vt:lpstr>碰撞检测</vt:lpstr>
      <vt:lpstr>更改尺寸</vt:lpstr>
      <vt:lpstr>6 – 生成结构的工程图</vt:lpstr>
      <vt:lpstr>工程图</vt:lpstr>
      <vt:lpstr>7 – 报告和 eDrawings</vt:lpstr>
      <vt:lpstr>eDrawings</vt:lpstr>
      <vt:lpstr>8 – 建造并测试结构</vt:lpstr>
      <vt:lpstr>建造辅助材料</vt:lpstr>
      <vt:lpstr>建造结构</vt:lpstr>
      <vt:lpstr>测试结构（设置）</vt:lpstr>
      <vt:lpstr>测试结构（测试重量）</vt:lpstr>
      <vt:lpstr>9 – 焊件轮廓和结构构件</vt:lpstr>
      <vt:lpstr>焊件轮廓</vt:lpstr>
      <vt:lpstr>结构构件</vt:lpstr>
    </vt:vector>
  </TitlesOfParts>
  <Company>Solidworks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of PPT</dc:title>
  <dc:creator>Laura Kozikowski</dc:creator>
  <cp:lastModifiedBy>Dulce Pueyos Durán</cp:lastModifiedBy>
  <cp:revision>44</cp:revision>
  <dcterms:created xsi:type="dcterms:W3CDTF">2011-04-14T18:53:07Z</dcterms:created>
  <dcterms:modified xsi:type="dcterms:W3CDTF">2016-07-12T14:11:07Z</dcterms:modified>
</cp:coreProperties>
</file>