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2" r:id="rId4"/>
  </p:sldMasterIdLst>
  <p:notesMasterIdLst>
    <p:notesMasterId r:id="rId54"/>
  </p:notesMasterIdLst>
  <p:handoutMasterIdLst>
    <p:handoutMasterId r:id="rId55"/>
  </p:handoutMasterIdLst>
  <p:sldIdLst>
    <p:sldId id="267" r:id="rId5"/>
    <p:sldId id="268" r:id="rId6"/>
    <p:sldId id="270" r:id="rId7"/>
    <p:sldId id="271" r:id="rId8"/>
    <p:sldId id="272" r:id="rId9"/>
    <p:sldId id="273" r:id="rId10"/>
    <p:sldId id="274" r:id="rId11"/>
    <p:sldId id="275" r:id="rId12"/>
    <p:sldId id="276" r:id="rId13"/>
    <p:sldId id="277" r:id="rId14"/>
    <p:sldId id="278" r:id="rId15"/>
    <p:sldId id="279" r:id="rId16"/>
    <p:sldId id="280" r:id="rId17"/>
    <p:sldId id="281" r:id="rId18"/>
    <p:sldId id="282" r:id="rId19"/>
    <p:sldId id="283" r:id="rId20"/>
    <p:sldId id="284" r:id="rId21"/>
    <p:sldId id="285" r:id="rId22"/>
    <p:sldId id="286" r:id="rId23"/>
    <p:sldId id="287" r:id="rId24"/>
    <p:sldId id="288" r:id="rId25"/>
    <p:sldId id="289" r:id="rId26"/>
    <p:sldId id="290" r:id="rId27"/>
    <p:sldId id="291" r:id="rId28"/>
    <p:sldId id="292" r:id="rId29"/>
    <p:sldId id="293" r:id="rId30"/>
    <p:sldId id="294" r:id="rId31"/>
    <p:sldId id="295" r:id="rId32"/>
    <p:sldId id="296" r:id="rId33"/>
    <p:sldId id="297" r:id="rId34"/>
    <p:sldId id="298" r:id="rId35"/>
    <p:sldId id="299" r:id="rId36"/>
    <p:sldId id="300" r:id="rId37"/>
    <p:sldId id="301" r:id="rId38"/>
    <p:sldId id="302" r:id="rId39"/>
    <p:sldId id="303" r:id="rId40"/>
    <p:sldId id="304" r:id="rId41"/>
    <p:sldId id="305" r:id="rId42"/>
    <p:sldId id="306" r:id="rId43"/>
    <p:sldId id="307" r:id="rId44"/>
    <p:sldId id="308" r:id="rId45"/>
    <p:sldId id="309" r:id="rId46"/>
    <p:sldId id="310" r:id="rId47"/>
    <p:sldId id="311" r:id="rId48"/>
    <p:sldId id="312" r:id="rId49"/>
    <p:sldId id="313" r:id="rId50"/>
    <p:sldId id="314" r:id="rId51"/>
    <p:sldId id="315" r:id="rId52"/>
    <p:sldId id="316" r:id="rId53"/>
  </p:sldIdLst>
  <p:sldSz cx="9144000" cy="5143500" type="screen16x9"/>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92929"/>
    <a:srgbClr val="5F5F5F"/>
    <a:srgbClr val="000000"/>
    <a:srgbClr val="5B7F95"/>
    <a:srgbClr val="FA772E"/>
    <a:srgbClr val="F5800B"/>
    <a:srgbClr val="FAB406"/>
    <a:srgbClr val="F8CA0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2" autoAdjust="0"/>
    <p:restoredTop sz="94675" autoAdjust="0"/>
  </p:normalViewPr>
  <p:slideViewPr>
    <p:cSldViewPr>
      <p:cViewPr>
        <p:scale>
          <a:sx n="116" d="100"/>
          <a:sy n="116" d="100"/>
        </p:scale>
        <p:origin x="-413" y="139"/>
      </p:cViewPr>
      <p:guideLst>
        <p:guide orient="horz" pos="410"/>
        <p:guide pos="654"/>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59" d="100"/>
          <a:sy n="59" d="100"/>
        </p:scale>
        <p:origin x="-2556" y="-78"/>
      </p:cViewPr>
      <p:guideLst>
        <p:guide orient="horz" pos="2880"/>
        <p:guide pos="2160"/>
      </p:guideLst>
    </p:cSldViewPr>
  </p:notesViewPr>
  <p:gridSpacing cx="38405" cy="38405"/>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9B3A20E-89D6-444E-B05A-0A1B9ED53DEC}" type="doc">
      <dgm:prSet loTypeId="urn:microsoft.com/office/officeart/2005/8/layout/orgChart1" loCatId="hierarchy" qsTypeId="urn:microsoft.com/office/officeart/2005/8/quickstyle/simple1" qsCatId="simple" csTypeId="urn:microsoft.com/office/officeart/2005/8/colors/accent1_2" csCatId="accent1" phldr="1"/>
      <dgm:spPr/>
    </dgm:pt>
    <dgm:pt modelId="{F83D5A08-F14E-46FD-A503-D7C17AACE701}">
      <dgm:prSet custT="1"/>
      <dgm:spPr>
        <a:gradFill rotWithShape="0">
          <a:gsLst>
            <a:gs pos="0">
              <a:srgbClr val="FFF200"/>
            </a:gs>
            <a:gs pos="100000">
              <a:srgbClr val="F8CA08"/>
            </a:gs>
          </a:gsLst>
          <a:lin ang="5400000" scaled="0"/>
        </a:gradFill>
      </dgm:spPr>
      <dgm:t>
        <a:bodyPr/>
        <a:lstStyle/>
        <a:p>
          <a:pPr marL="0" marR="0" indent="0" algn="ctr" defTabSz="914400">
            <a:lnSpc>
              <a:spcPct val="100000"/>
            </a:lnSpc>
            <a:spcBef>
              <a:spcPct val="0"/>
            </a:spcBef>
            <a:spcAft>
              <a:spcPct val="0"/>
            </a:spcAft>
            <a:buNone/>
            <a:tabLst/>
          </a:pPr>
          <a:r>
            <a:rPr lang="de-CH" sz="2400" b="0" i="0" u="none" strike="noStrike" cap="none" baseline="0" dirty="0">
              <a:ln>
                <a:noFill/>
              </a:ln>
              <a:solidFill>
                <a:srgbClr val="000000"/>
              </a:solidFill>
              <a:effectLst/>
              <a:latin typeface="Arial Narrow"/>
              <a:cs typeface="Arial"/>
            </a:rPr>
            <a:t>Festigkeit</a:t>
          </a:r>
        </a:p>
      </dgm:t>
    </dgm:pt>
    <dgm:pt modelId="{F0592258-D04E-405D-8C95-235DAAE568AE}" type="parTrans" cxnId="{81DA65D4-2EAF-45F0-B840-AE84D264B80A}">
      <dgm:prSet/>
      <dgm:spPr/>
      <dgm:t>
        <a:bodyPr/>
        <a:lstStyle/>
        <a:p>
          <a:endParaRPr lang="en-US" sz="2400"/>
        </a:p>
      </dgm:t>
    </dgm:pt>
    <dgm:pt modelId="{43AC13AC-E823-4A3E-8B32-8DD6933AAF36}" type="sibTrans" cxnId="{81DA65D4-2EAF-45F0-B840-AE84D264B80A}">
      <dgm:prSet/>
      <dgm:spPr/>
      <dgm:t>
        <a:bodyPr/>
        <a:lstStyle/>
        <a:p>
          <a:endParaRPr lang="en-US" sz="2400"/>
        </a:p>
      </dgm:t>
    </dgm:pt>
    <dgm:pt modelId="{59A68AFB-3AF0-4258-92C4-1864A559A31E}">
      <dgm:prSet custT="1"/>
      <dgm:spPr>
        <a:gradFill rotWithShape="0">
          <a:gsLst>
            <a:gs pos="0">
              <a:srgbClr val="FAB406"/>
            </a:gs>
            <a:gs pos="100000">
              <a:srgbClr val="FA772E"/>
            </a:gs>
          </a:gsLst>
          <a:lin ang="5400000" scaled="0"/>
        </a:gradFill>
      </dgm:spPr>
      <dgm:t>
        <a:bodyPr/>
        <a:lstStyle/>
        <a:p>
          <a:pPr marL="0" marR="0" indent="0" algn="ctr" defTabSz="914400">
            <a:lnSpc>
              <a:spcPct val="100000"/>
            </a:lnSpc>
            <a:spcBef>
              <a:spcPct val="0"/>
            </a:spcBef>
            <a:spcAft>
              <a:spcPct val="0"/>
            </a:spcAft>
            <a:buNone/>
            <a:tabLst/>
          </a:pPr>
          <a:r>
            <a:rPr lang="de-CH" sz="1800" b="0" i="0" u="none" strike="noStrike" cap="none" baseline="0">
              <a:ln>
                <a:noFill/>
              </a:ln>
              <a:solidFill>
                <a:srgbClr val="000000"/>
              </a:solidFill>
              <a:effectLst/>
              <a:latin typeface="Arial Narrow"/>
              <a:cs typeface="Arial"/>
            </a:rPr>
            <a:t>Querschnitts-</a:t>
          </a:r>
        </a:p>
        <a:p>
          <a:pPr marL="0" marR="0" indent="0" algn="ctr" defTabSz="914400">
            <a:lnSpc>
              <a:spcPct val="100000"/>
            </a:lnSpc>
            <a:spcBef>
              <a:spcPct val="0"/>
            </a:spcBef>
            <a:spcAft>
              <a:spcPct val="0"/>
            </a:spcAft>
            <a:buNone/>
            <a:tabLst/>
          </a:pPr>
          <a:r>
            <a:rPr lang="de-CH" sz="1800" b="0" i="0" u="none" strike="noStrike" cap="none" baseline="0">
              <a:ln>
                <a:noFill/>
              </a:ln>
              <a:solidFill>
                <a:srgbClr val="000000"/>
              </a:solidFill>
              <a:effectLst/>
              <a:latin typeface="Arial Narrow"/>
              <a:cs typeface="Arial"/>
            </a:rPr>
            <a:t>form</a:t>
          </a:r>
        </a:p>
      </dgm:t>
    </dgm:pt>
    <dgm:pt modelId="{FD049558-21C0-4CE2-B9D1-3F1B41FEE61C}" type="parTrans" cxnId="{8F1F2AB1-E942-4A07-9C1F-376AC58B5EAD}">
      <dgm:prSet/>
      <dgm:spPr>
        <a:solidFill>
          <a:srgbClr val="000000"/>
        </a:solidFill>
        <a:ln>
          <a:solidFill>
            <a:srgbClr val="000000"/>
          </a:solidFill>
        </a:ln>
      </dgm:spPr>
      <dgm:t>
        <a:bodyPr/>
        <a:lstStyle/>
        <a:p>
          <a:endParaRPr lang="en-US" sz="2400"/>
        </a:p>
      </dgm:t>
    </dgm:pt>
    <dgm:pt modelId="{BC104503-71B1-48F9-B867-0CB395AF98DA}" type="sibTrans" cxnId="{8F1F2AB1-E942-4A07-9C1F-376AC58B5EAD}">
      <dgm:prSet/>
      <dgm:spPr/>
      <dgm:t>
        <a:bodyPr/>
        <a:lstStyle/>
        <a:p>
          <a:endParaRPr lang="en-US" sz="2400"/>
        </a:p>
      </dgm:t>
    </dgm:pt>
    <dgm:pt modelId="{508CDD79-AA02-4040-A597-3CEAD043F6AE}">
      <dgm:prSet custT="1"/>
      <dgm:spPr>
        <a:gradFill rotWithShape="0">
          <a:gsLst>
            <a:gs pos="0">
              <a:srgbClr val="FAB406"/>
            </a:gs>
            <a:gs pos="100000">
              <a:srgbClr val="FA772E"/>
            </a:gs>
          </a:gsLst>
          <a:lin ang="5400000" scaled="0"/>
        </a:gradFill>
      </dgm:spPr>
      <dgm:t>
        <a:bodyPr/>
        <a:lstStyle/>
        <a:p>
          <a:pPr marL="0" marR="0" indent="0" algn="ctr" defTabSz="914400">
            <a:lnSpc>
              <a:spcPct val="100000"/>
            </a:lnSpc>
            <a:spcBef>
              <a:spcPct val="0"/>
            </a:spcBef>
            <a:spcAft>
              <a:spcPct val="0"/>
            </a:spcAft>
            <a:buNone/>
            <a:tabLst/>
          </a:pPr>
          <a:r>
            <a:rPr lang="de-CH" sz="1800" b="0" i="0" u="none" strike="noStrike" cap="none" baseline="0">
              <a:ln>
                <a:noFill/>
              </a:ln>
              <a:solidFill>
                <a:srgbClr val="000000"/>
              </a:solidFill>
              <a:effectLst/>
              <a:latin typeface="Arial Narrow"/>
              <a:cs typeface="Arial"/>
            </a:rPr>
            <a:t>Material</a:t>
          </a:r>
        </a:p>
      </dgm:t>
    </dgm:pt>
    <dgm:pt modelId="{E092A2F6-93FB-44B6-9B81-D2E884D7A38E}" type="parTrans" cxnId="{D9556ED3-275F-406B-9F08-5C3935F20D11}">
      <dgm:prSet/>
      <dgm:spPr>
        <a:solidFill>
          <a:srgbClr val="000000"/>
        </a:solidFill>
        <a:ln>
          <a:solidFill>
            <a:srgbClr val="000000"/>
          </a:solidFill>
        </a:ln>
      </dgm:spPr>
      <dgm:t>
        <a:bodyPr/>
        <a:lstStyle/>
        <a:p>
          <a:endParaRPr lang="en-US" sz="2400"/>
        </a:p>
      </dgm:t>
    </dgm:pt>
    <dgm:pt modelId="{36ACF883-EE89-4653-8379-CADAE0A9E0E4}" type="sibTrans" cxnId="{D9556ED3-275F-406B-9F08-5C3935F20D11}">
      <dgm:prSet/>
      <dgm:spPr/>
      <dgm:t>
        <a:bodyPr/>
        <a:lstStyle/>
        <a:p>
          <a:endParaRPr lang="en-US" sz="2400"/>
        </a:p>
      </dgm:t>
    </dgm:pt>
    <dgm:pt modelId="{8302A5A7-799C-4584-A763-3501394853CF}" type="pres">
      <dgm:prSet presAssocID="{B9B3A20E-89D6-444E-B05A-0A1B9ED53DEC}" presName="hierChild1" presStyleCnt="0">
        <dgm:presLayoutVars>
          <dgm:orgChart val="1"/>
          <dgm:chPref val="1"/>
          <dgm:dir/>
          <dgm:animOne val="branch"/>
          <dgm:animLvl val="lvl"/>
          <dgm:resizeHandles/>
        </dgm:presLayoutVars>
      </dgm:prSet>
      <dgm:spPr/>
    </dgm:pt>
    <dgm:pt modelId="{5B7D6BDB-34D8-4EBD-9D51-676302D99417}" type="pres">
      <dgm:prSet presAssocID="{F83D5A08-F14E-46FD-A503-D7C17AACE701}" presName="hierRoot1" presStyleCnt="0">
        <dgm:presLayoutVars>
          <dgm:hierBranch/>
        </dgm:presLayoutVars>
      </dgm:prSet>
      <dgm:spPr/>
    </dgm:pt>
    <dgm:pt modelId="{F49C116B-23B2-4299-94B0-6BDD0D6E35EF}" type="pres">
      <dgm:prSet presAssocID="{F83D5A08-F14E-46FD-A503-D7C17AACE701}" presName="rootComposite1" presStyleCnt="0"/>
      <dgm:spPr/>
    </dgm:pt>
    <dgm:pt modelId="{2ACC2ED0-5E5E-4513-AD5A-2AF7EB36300F}" type="pres">
      <dgm:prSet presAssocID="{F83D5A08-F14E-46FD-A503-D7C17AACE701}" presName="rootText1" presStyleLbl="node0" presStyleIdx="0" presStyleCnt="1" custScaleX="65725">
        <dgm:presLayoutVars>
          <dgm:chPref val="3"/>
        </dgm:presLayoutVars>
      </dgm:prSet>
      <dgm:spPr>
        <a:prstGeom prst="roundRect">
          <a:avLst/>
        </a:prstGeom>
      </dgm:spPr>
      <dgm:t>
        <a:bodyPr/>
        <a:lstStyle/>
        <a:p>
          <a:endParaRPr lang="en-US"/>
        </a:p>
      </dgm:t>
    </dgm:pt>
    <dgm:pt modelId="{61B5C513-BBAC-43D1-B9F2-202B22E2601F}" type="pres">
      <dgm:prSet presAssocID="{F83D5A08-F14E-46FD-A503-D7C17AACE701}" presName="rootConnector1" presStyleLbl="node1" presStyleIdx="0" presStyleCnt="0"/>
      <dgm:spPr/>
      <dgm:t>
        <a:bodyPr/>
        <a:lstStyle/>
        <a:p>
          <a:endParaRPr lang="en-US"/>
        </a:p>
      </dgm:t>
    </dgm:pt>
    <dgm:pt modelId="{86DD6A09-A04C-4CB3-AD13-87F8080B7964}" type="pres">
      <dgm:prSet presAssocID="{F83D5A08-F14E-46FD-A503-D7C17AACE701}" presName="hierChild2" presStyleCnt="0"/>
      <dgm:spPr/>
    </dgm:pt>
    <dgm:pt modelId="{AD16F199-50F1-43C9-A43E-E3B0EE0AA125}" type="pres">
      <dgm:prSet presAssocID="{FD049558-21C0-4CE2-B9D1-3F1B41FEE61C}" presName="Name35" presStyleLbl="parChTrans1D2" presStyleIdx="0" presStyleCnt="2"/>
      <dgm:spPr/>
      <dgm:t>
        <a:bodyPr/>
        <a:lstStyle/>
        <a:p>
          <a:endParaRPr lang="en-US"/>
        </a:p>
      </dgm:t>
    </dgm:pt>
    <dgm:pt modelId="{E732548C-EB5A-4F0B-9619-9B80C62018BA}" type="pres">
      <dgm:prSet presAssocID="{59A68AFB-3AF0-4258-92C4-1864A559A31E}" presName="hierRoot2" presStyleCnt="0">
        <dgm:presLayoutVars>
          <dgm:hierBranch/>
        </dgm:presLayoutVars>
      </dgm:prSet>
      <dgm:spPr/>
    </dgm:pt>
    <dgm:pt modelId="{5B072B49-AA81-4D70-AC48-E9CF3E479551}" type="pres">
      <dgm:prSet presAssocID="{59A68AFB-3AF0-4258-92C4-1864A559A31E}" presName="rootComposite" presStyleCnt="0"/>
      <dgm:spPr/>
    </dgm:pt>
    <dgm:pt modelId="{22368916-25D8-439F-807B-36C4A84F80C1}" type="pres">
      <dgm:prSet presAssocID="{59A68AFB-3AF0-4258-92C4-1864A559A31E}" presName="rootText" presStyleLbl="node2" presStyleIdx="0" presStyleCnt="2" custScaleX="69196">
        <dgm:presLayoutVars>
          <dgm:chPref val="3"/>
        </dgm:presLayoutVars>
      </dgm:prSet>
      <dgm:spPr>
        <a:prstGeom prst="roundRect">
          <a:avLst/>
        </a:prstGeom>
      </dgm:spPr>
      <dgm:t>
        <a:bodyPr/>
        <a:lstStyle/>
        <a:p>
          <a:endParaRPr lang="en-US"/>
        </a:p>
      </dgm:t>
    </dgm:pt>
    <dgm:pt modelId="{176AA08F-9852-4124-8F8F-DC445FA7AD1F}" type="pres">
      <dgm:prSet presAssocID="{59A68AFB-3AF0-4258-92C4-1864A559A31E}" presName="rootConnector" presStyleLbl="node2" presStyleIdx="0" presStyleCnt="2"/>
      <dgm:spPr/>
      <dgm:t>
        <a:bodyPr/>
        <a:lstStyle/>
        <a:p>
          <a:endParaRPr lang="en-US"/>
        </a:p>
      </dgm:t>
    </dgm:pt>
    <dgm:pt modelId="{9DB024F7-F540-4270-9AFB-41DD49B5DF61}" type="pres">
      <dgm:prSet presAssocID="{59A68AFB-3AF0-4258-92C4-1864A559A31E}" presName="hierChild4" presStyleCnt="0"/>
      <dgm:spPr/>
    </dgm:pt>
    <dgm:pt modelId="{F6606977-5D8E-49C4-90DD-2162FFD6FCC4}" type="pres">
      <dgm:prSet presAssocID="{59A68AFB-3AF0-4258-92C4-1864A559A31E}" presName="hierChild5" presStyleCnt="0"/>
      <dgm:spPr/>
    </dgm:pt>
    <dgm:pt modelId="{5D3D846A-534D-42D7-8388-FCC499E001DE}" type="pres">
      <dgm:prSet presAssocID="{E092A2F6-93FB-44B6-9B81-D2E884D7A38E}" presName="Name35" presStyleLbl="parChTrans1D2" presStyleIdx="1" presStyleCnt="2"/>
      <dgm:spPr/>
      <dgm:t>
        <a:bodyPr/>
        <a:lstStyle/>
        <a:p>
          <a:endParaRPr lang="en-US"/>
        </a:p>
      </dgm:t>
    </dgm:pt>
    <dgm:pt modelId="{3D21DEDA-9D5D-4D16-BB39-5A547E8776A7}" type="pres">
      <dgm:prSet presAssocID="{508CDD79-AA02-4040-A597-3CEAD043F6AE}" presName="hierRoot2" presStyleCnt="0">
        <dgm:presLayoutVars>
          <dgm:hierBranch/>
        </dgm:presLayoutVars>
      </dgm:prSet>
      <dgm:spPr/>
    </dgm:pt>
    <dgm:pt modelId="{A40084B1-1B22-48A5-B348-7F70255E5BA6}" type="pres">
      <dgm:prSet presAssocID="{508CDD79-AA02-4040-A597-3CEAD043F6AE}" presName="rootComposite" presStyleCnt="0"/>
      <dgm:spPr/>
    </dgm:pt>
    <dgm:pt modelId="{753A784C-BF08-4577-BCD9-546ECE2DDACB}" type="pres">
      <dgm:prSet presAssocID="{508CDD79-AA02-4040-A597-3CEAD043F6AE}" presName="rootText" presStyleLbl="node2" presStyleIdx="1" presStyleCnt="2" custScaleX="61340">
        <dgm:presLayoutVars>
          <dgm:chPref val="3"/>
        </dgm:presLayoutVars>
      </dgm:prSet>
      <dgm:spPr>
        <a:prstGeom prst="roundRect">
          <a:avLst/>
        </a:prstGeom>
      </dgm:spPr>
      <dgm:t>
        <a:bodyPr/>
        <a:lstStyle/>
        <a:p>
          <a:endParaRPr lang="en-US"/>
        </a:p>
      </dgm:t>
    </dgm:pt>
    <dgm:pt modelId="{751E0D58-71A4-4FAD-A8D4-DCD598329670}" type="pres">
      <dgm:prSet presAssocID="{508CDD79-AA02-4040-A597-3CEAD043F6AE}" presName="rootConnector" presStyleLbl="node2" presStyleIdx="1" presStyleCnt="2"/>
      <dgm:spPr/>
      <dgm:t>
        <a:bodyPr/>
        <a:lstStyle/>
        <a:p>
          <a:endParaRPr lang="en-US"/>
        </a:p>
      </dgm:t>
    </dgm:pt>
    <dgm:pt modelId="{AB54CE95-09AA-47DC-8E57-3FFC49C1887A}" type="pres">
      <dgm:prSet presAssocID="{508CDD79-AA02-4040-A597-3CEAD043F6AE}" presName="hierChild4" presStyleCnt="0"/>
      <dgm:spPr/>
    </dgm:pt>
    <dgm:pt modelId="{496B081E-C635-42F0-83E8-279DC740CC31}" type="pres">
      <dgm:prSet presAssocID="{508CDD79-AA02-4040-A597-3CEAD043F6AE}" presName="hierChild5" presStyleCnt="0"/>
      <dgm:spPr/>
    </dgm:pt>
    <dgm:pt modelId="{36377B88-4D1B-480A-9669-A8CCE2130DA4}" type="pres">
      <dgm:prSet presAssocID="{F83D5A08-F14E-46FD-A503-D7C17AACE701}" presName="hierChild3" presStyleCnt="0"/>
      <dgm:spPr/>
    </dgm:pt>
  </dgm:ptLst>
  <dgm:cxnLst>
    <dgm:cxn modelId="{63D79BCB-23ED-4578-A48E-0F39DB121046}" type="presOf" srcId="{59A68AFB-3AF0-4258-92C4-1864A559A31E}" destId="{176AA08F-9852-4124-8F8F-DC445FA7AD1F}" srcOrd="1" destOrd="0" presId="urn:microsoft.com/office/officeart/2005/8/layout/orgChart1"/>
    <dgm:cxn modelId="{837BDB0C-7136-44F3-9F95-D64A5E3BBABE}" type="presOf" srcId="{59A68AFB-3AF0-4258-92C4-1864A559A31E}" destId="{22368916-25D8-439F-807B-36C4A84F80C1}" srcOrd="0" destOrd="0" presId="urn:microsoft.com/office/officeart/2005/8/layout/orgChart1"/>
    <dgm:cxn modelId="{D9556ED3-275F-406B-9F08-5C3935F20D11}" srcId="{F83D5A08-F14E-46FD-A503-D7C17AACE701}" destId="{508CDD79-AA02-4040-A597-3CEAD043F6AE}" srcOrd="1" destOrd="0" parTransId="{E092A2F6-93FB-44B6-9B81-D2E884D7A38E}" sibTransId="{36ACF883-EE89-4653-8379-CADAE0A9E0E4}"/>
    <dgm:cxn modelId="{ABD88CF2-703C-4AA9-B77E-D3298019FD3B}" type="presOf" srcId="{508CDD79-AA02-4040-A597-3CEAD043F6AE}" destId="{751E0D58-71A4-4FAD-A8D4-DCD598329670}" srcOrd="1" destOrd="0" presId="urn:microsoft.com/office/officeart/2005/8/layout/orgChart1"/>
    <dgm:cxn modelId="{8F1F2AB1-E942-4A07-9C1F-376AC58B5EAD}" srcId="{F83D5A08-F14E-46FD-A503-D7C17AACE701}" destId="{59A68AFB-3AF0-4258-92C4-1864A559A31E}" srcOrd="0" destOrd="0" parTransId="{FD049558-21C0-4CE2-B9D1-3F1B41FEE61C}" sibTransId="{BC104503-71B1-48F9-B867-0CB395AF98DA}"/>
    <dgm:cxn modelId="{4FAC00DD-C7A9-485A-ABEF-F16ECB7A0139}" type="presOf" srcId="{B9B3A20E-89D6-444E-B05A-0A1B9ED53DEC}" destId="{8302A5A7-799C-4584-A763-3501394853CF}" srcOrd="0" destOrd="0" presId="urn:microsoft.com/office/officeart/2005/8/layout/orgChart1"/>
    <dgm:cxn modelId="{4C9EC5DC-6F29-4B3F-A776-2032C57C3011}" type="presOf" srcId="{508CDD79-AA02-4040-A597-3CEAD043F6AE}" destId="{753A784C-BF08-4577-BCD9-546ECE2DDACB}" srcOrd="0" destOrd="0" presId="urn:microsoft.com/office/officeart/2005/8/layout/orgChart1"/>
    <dgm:cxn modelId="{81DA65D4-2EAF-45F0-B840-AE84D264B80A}" srcId="{B9B3A20E-89D6-444E-B05A-0A1B9ED53DEC}" destId="{F83D5A08-F14E-46FD-A503-D7C17AACE701}" srcOrd="0" destOrd="0" parTransId="{F0592258-D04E-405D-8C95-235DAAE568AE}" sibTransId="{43AC13AC-E823-4A3E-8B32-8DD6933AAF36}"/>
    <dgm:cxn modelId="{B2D7752F-C179-4444-B150-86BED39CB5C8}" type="presOf" srcId="{F83D5A08-F14E-46FD-A503-D7C17AACE701}" destId="{2ACC2ED0-5E5E-4513-AD5A-2AF7EB36300F}" srcOrd="0" destOrd="0" presId="urn:microsoft.com/office/officeart/2005/8/layout/orgChart1"/>
    <dgm:cxn modelId="{21A15FBC-DB0E-47EC-9B08-5FD27C75C186}" type="presOf" srcId="{E092A2F6-93FB-44B6-9B81-D2E884D7A38E}" destId="{5D3D846A-534D-42D7-8388-FCC499E001DE}" srcOrd="0" destOrd="0" presId="urn:microsoft.com/office/officeart/2005/8/layout/orgChart1"/>
    <dgm:cxn modelId="{A42BE860-7EE4-44D6-B556-75A1302BFED2}" type="presOf" srcId="{F83D5A08-F14E-46FD-A503-D7C17AACE701}" destId="{61B5C513-BBAC-43D1-B9F2-202B22E2601F}" srcOrd="1" destOrd="0" presId="urn:microsoft.com/office/officeart/2005/8/layout/orgChart1"/>
    <dgm:cxn modelId="{303F3C7A-911A-4631-966B-A820273DF902}" type="presOf" srcId="{FD049558-21C0-4CE2-B9D1-3F1B41FEE61C}" destId="{AD16F199-50F1-43C9-A43E-E3B0EE0AA125}" srcOrd="0" destOrd="0" presId="urn:microsoft.com/office/officeart/2005/8/layout/orgChart1"/>
    <dgm:cxn modelId="{C5F47EC7-892B-4AC5-8CAA-D1446990F89D}" type="presParOf" srcId="{8302A5A7-799C-4584-A763-3501394853CF}" destId="{5B7D6BDB-34D8-4EBD-9D51-676302D99417}" srcOrd="0" destOrd="0" presId="urn:microsoft.com/office/officeart/2005/8/layout/orgChart1"/>
    <dgm:cxn modelId="{01669219-B9A6-44BC-84EB-4D0137E1C15A}" type="presParOf" srcId="{5B7D6BDB-34D8-4EBD-9D51-676302D99417}" destId="{F49C116B-23B2-4299-94B0-6BDD0D6E35EF}" srcOrd="0" destOrd="0" presId="urn:microsoft.com/office/officeart/2005/8/layout/orgChart1"/>
    <dgm:cxn modelId="{31DAFDC1-BDCC-4CDA-A6F8-8DFFD4A9A97B}" type="presParOf" srcId="{F49C116B-23B2-4299-94B0-6BDD0D6E35EF}" destId="{2ACC2ED0-5E5E-4513-AD5A-2AF7EB36300F}" srcOrd="0" destOrd="0" presId="urn:microsoft.com/office/officeart/2005/8/layout/orgChart1"/>
    <dgm:cxn modelId="{AD198EAA-9797-4D9C-837F-1C92120E0360}" type="presParOf" srcId="{F49C116B-23B2-4299-94B0-6BDD0D6E35EF}" destId="{61B5C513-BBAC-43D1-B9F2-202B22E2601F}" srcOrd="1" destOrd="0" presId="urn:microsoft.com/office/officeart/2005/8/layout/orgChart1"/>
    <dgm:cxn modelId="{456C255A-1AEB-4EA3-8537-F4168158E39E}" type="presParOf" srcId="{5B7D6BDB-34D8-4EBD-9D51-676302D99417}" destId="{86DD6A09-A04C-4CB3-AD13-87F8080B7964}" srcOrd="1" destOrd="0" presId="urn:microsoft.com/office/officeart/2005/8/layout/orgChart1"/>
    <dgm:cxn modelId="{E21B62FA-8855-4821-B7B1-1E70591A359C}" type="presParOf" srcId="{86DD6A09-A04C-4CB3-AD13-87F8080B7964}" destId="{AD16F199-50F1-43C9-A43E-E3B0EE0AA125}" srcOrd="0" destOrd="0" presId="urn:microsoft.com/office/officeart/2005/8/layout/orgChart1"/>
    <dgm:cxn modelId="{9F1D6DD9-1005-43EF-A9AD-B13C215B4FCD}" type="presParOf" srcId="{86DD6A09-A04C-4CB3-AD13-87F8080B7964}" destId="{E732548C-EB5A-4F0B-9619-9B80C62018BA}" srcOrd="1" destOrd="0" presId="urn:microsoft.com/office/officeart/2005/8/layout/orgChart1"/>
    <dgm:cxn modelId="{09B236A3-0EAF-402E-AD95-4FA9FA314A69}" type="presParOf" srcId="{E732548C-EB5A-4F0B-9619-9B80C62018BA}" destId="{5B072B49-AA81-4D70-AC48-E9CF3E479551}" srcOrd="0" destOrd="0" presId="urn:microsoft.com/office/officeart/2005/8/layout/orgChart1"/>
    <dgm:cxn modelId="{D03DAC8C-DD51-494F-99A2-70D36A39A10E}" type="presParOf" srcId="{5B072B49-AA81-4D70-AC48-E9CF3E479551}" destId="{22368916-25D8-439F-807B-36C4A84F80C1}" srcOrd="0" destOrd="0" presId="urn:microsoft.com/office/officeart/2005/8/layout/orgChart1"/>
    <dgm:cxn modelId="{09B2D45E-1F81-41F8-985F-E5F0A5F25250}" type="presParOf" srcId="{5B072B49-AA81-4D70-AC48-E9CF3E479551}" destId="{176AA08F-9852-4124-8F8F-DC445FA7AD1F}" srcOrd="1" destOrd="0" presId="urn:microsoft.com/office/officeart/2005/8/layout/orgChart1"/>
    <dgm:cxn modelId="{2EDF1078-7B77-433B-AE1A-01E18B033F78}" type="presParOf" srcId="{E732548C-EB5A-4F0B-9619-9B80C62018BA}" destId="{9DB024F7-F540-4270-9AFB-41DD49B5DF61}" srcOrd="1" destOrd="0" presId="urn:microsoft.com/office/officeart/2005/8/layout/orgChart1"/>
    <dgm:cxn modelId="{17ADDED6-8FDD-49E7-9AB3-9CF55731A09E}" type="presParOf" srcId="{E732548C-EB5A-4F0B-9619-9B80C62018BA}" destId="{F6606977-5D8E-49C4-90DD-2162FFD6FCC4}" srcOrd="2" destOrd="0" presId="urn:microsoft.com/office/officeart/2005/8/layout/orgChart1"/>
    <dgm:cxn modelId="{3483092B-1EB0-45A1-91E5-938BD43C4DE3}" type="presParOf" srcId="{86DD6A09-A04C-4CB3-AD13-87F8080B7964}" destId="{5D3D846A-534D-42D7-8388-FCC499E001DE}" srcOrd="2" destOrd="0" presId="urn:microsoft.com/office/officeart/2005/8/layout/orgChart1"/>
    <dgm:cxn modelId="{2AAF60D0-CD93-41C2-B53E-47A205C17B29}" type="presParOf" srcId="{86DD6A09-A04C-4CB3-AD13-87F8080B7964}" destId="{3D21DEDA-9D5D-4D16-BB39-5A547E8776A7}" srcOrd="3" destOrd="0" presId="urn:microsoft.com/office/officeart/2005/8/layout/orgChart1"/>
    <dgm:cxn modelId="{BCF9143A-5EAC-4406-A49F-E801B7CE0B26}" type="presParOf" srcId="{3D21DEDA-9D5D-4D16-BB39-5A547E8776A7}" destId="{A40084B1-1B22-48A5-B348-7F70255E5BA6}" srcOrd="0" destOrd="0" presId="urn:microsoft.com/office/officeart/2005/8/layout/orgChart1"/>
    <dgm:cxn modelId="{7B97C6A1-4DC6-4DBA-8D76-4CDDCE0907C7}" type="presParOf" srcId="{A40084B1-1B22-48A5-B348-7F70255E5BA6}" destId="{753A784C-BF08-4577-BCD9-546ECE2DDACB}" srcOrd="0" destOrd="0" presId="urn:microsoft.com/office/officeart/2005/8/layout/orgChart1"/>
    <dgm:cxn modelId="{E1748E38-EEA4-4E12-BF45-24DB04621861}" type="presParOf" srcId="{A40084B1-1B22-48A5-B348-7F70255E5BA6}" destId="{751E0D58-71A4-4FAD-A8D4-DCD598329670}" srcOrd="1" destOrd="0" presId="urn:microsoft.com/office/officeart/2005/8/layout/orgChart1"/>
    <dgm:cxn modelId="{D4730162-8744-428C-8669-B13519311102}" type="presParOf" srcId="{3D21DEDA-9D5D-4D16-BB39-5A547E8776A7}" destId="{AB54CE95-09AA-47DC-8E57-3FFC49C1887A}" srcOrd="1" destOrd="0" presId="urn:microsoft.com/office/officeart/2005/8/layout/orgChart1"/>
    <dgm:cxn modelId="{8BA8CE1D-5830-4A5E-9025-D83512563CF0}" type="presParOf" srcId="{3D21DEDA-9D5D-4D16-BB39-5A547E8776A7}" destId="{496B081E-C635-42F0-83E8-279DC740CC31}" srcOrd="2" destOrd="0" presId="urn:microsoft.com/office/officeart/2005/8/layout/orgChart1"/>
    <dgm:cxn modelId="{8CFEB4C9-00D1-4095-8616-348823D69FD7}" type="presParOf" srcId="{5B7D6BDB-34D8-4EBD-9D51-676302D99417}" destId="{36377B88-4D1B-480A-9669-A8CCE2130DA4}"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C7F3AED-2534-4F42-B1EA-507438FA5F8F}" type="doc">
      <dgm:prSet loTypeId="urn:microsoft.com/office/officeart/2005/8/layout/orgChart1" loCatId="hierarchy" qsTypeId="urn:microsoft.com/office/officeart/2005/8/quickstyle/simple1" qsCatId="simple" csTypeId="urn:microsoft.com/office/officeart/2005/8/colors/accent1_2" csCatId="accent1" phldr="1"/>
      <dgm:spPr/>
    </dgm:pt>
    <dgm:pt modelId="{8DDB6148-DAB3-41E8-8368-0223CDC3E60D}">
      <dgm:prSet custT="1"/>
      <dgm:spPr>
        <a:solidFill>
          <a:schemeClr val="tx1"/>
        </a:solidFill>
      </dgm:spPr>
      <dgm:t>
        <a:bodyPr/>
        <a:lstStyle/>
        <a:p>
          <a:pPr marL="0" marR="0" indent="0" algn="ctr" defTabSz="914400">
            <a:lnSpc>
              <a:spcPct val="100000"/>
            </a:lnSpc>
            <a:spcBef>
              <a:spcPct val="0"/>
            </a:spcBef>
            <a:spcAft>
              <a:spcPct val="0"/>
            </a:spcAft>
            <a:buNone/>
            <a:tabLst/>
          </a:pPr>
          <a:r>
            <a:rPr lang="de-CH" sz="1400" b="0" i="0" u="none" strike="noStrike" cap="none" baseline="0" dirty="0">
              <a:ln>
                <a:noFill/>
              </a:ln>
              <a:solidFill>
                <a:srgbClr val="FFFFFF"/>
              </a:solidFill>
              <a:effectLst/>
              <a:latin typeface="Arial Narrow"/>
              <a:cs typeface="Arial"/>
            </a:rPr>
            <a:t>Modell</a:t>
          </a:r>
        </a:p>
      </dgm:t>
    </dgm:pt>
    <dgm:pt modelId="{234200E0-2075-445B-AA29-57E5D890CDD3}" type="parTrans" cxnId="{3EF6794D-7BD3-4A2E-B913-5F620D9B2D36}">
      <dgm:prSet/>
      <dgm:spPr/>
      <dgm:t>
        <a:bodyPr/>
        <a:lstStyle/>
        <a:p>
          <a:endParaRPr lang="en-US" sz="1400">
            <a:latin typeface="Arial Narrow" pitchFamily="34" charset="0"/>
          </a:endParaRPr>
        </a:p>
      </dgm:t>
    </dgm:pt>
    <dgm:pt modelId="{207A1F4F-AA57-47D1-99B3-292E4D3F6ED0}" type="sibTrans" cxnId="{3EF6794D-7BD3-4A2E-B913-5F620D9B2D36}">
      <dgm:prSet/>
      <dgm:spPr/>
      <dgm:t>
        <a:bodyPr/>
        <a:lstStyle/>
        <a:p>
          <a:endParaRPr lang="en-US" sz="1400">
            <a:latin typeface="Arial Narrow" pitchFamily="34" charset="0"/>
          </a:endParaRPr>
        </a:p>
      </dgm:t>
    </dgm:pt>
    <dgm:pt modelId="{DF5C2737-F90F-4A72-81AE-4958E2F82436}">
      <dgm:prSet custT="1"/>
      <dgm:spPr>
        <a:solidFill>
          <a:schemeClr val="tx1"/>
        </a:solidFill>
      </dgm:spPr>
      <dgm:t>
        <a:bodyPr/>
        <a:lstStyle/>
        <a:p>
          <a:pPr marL="0" marR="0" indent="0" algn="ctr" defTabSz="914400">
            <a:lnSpc>
              <a:spcPct val="100000"/>
            </a:lnSpc>
            <a:spcBef>
              <a:spcPct val="0"/>
            </a:spcBef>
            <a:spcAft>
              <a:spcPct val="0"/>
            </a:spcAft>
            <a:buNone/>
            <a:tabLst/>
          </a:pPr>
          <a:r>
            <a:rPr lang="de-CH" sz="1400" b="0" i="0" u="none" strike="noStrike" cap="none" baseline="0" dirty="0" err="1" smtClean="0">
              <a:ln>
                <a:noFill/>
              </a:ln>
              <a:solidFill>
                <a:srgbClr val="FFFFFF"/>
              </a:solidFill>
              <a:effectLst/>
              <a:latin typeface="Arial Narrow"/>
              <a:cs typeface="Arial"/>
            </a:rPr>
            <a:t>Vorver-arbeitung</a:t>
          </a:r>
          <a:endParaRPr lang="de-CH" sz="1400" b="0" i="0" u="none" strike="noStrike" cap="none" baseline="0" dirty="0">
            <a:ln>
              <a:noFill/>
            </a:ln>
            <a:solidFill>
              <a:srgbClr val="FFFFFF"/>
            </a:solidFill>
            <a:effectLst/>
            <a:latin typeface="Arial Narrow"/>
            <a:cs typeface="Arial"/>
          </a:endParaRPr>
        </a:p>
      </dgm:t>
    </dgm:pt>
    <dgm:pt modelId="{AF437589-CC1C-4E9A-9188-3B9E34B8FD3C}" type="parTrans" cxnId="{89F3500D-838F-41AF-8CBC-635FEEE5FD8D}">
      <dgm:prSet/>
      <dgm:spPr>
        <a:ln>
          <a:solidFill>
            <a:srgbClr val="5B7F95"/>
          </a:solidFill>
        </a:ln>
      </dgm:spPr>
      <dgm:t>
        <a:bodyPr/>
        <a:lstStyle/>
        <a:p>
          <a:endParaRPr lang="en-US" sz="1400">
            <a:latin typeface="Arial Narrow" pitchFamily="34" charset="0"/>
          </a:endParaRPr>
        </a:p>
      </dgm:t>
    </dgm:pt>
    <dgm:pt modelId="{849C7B87-D8F6-4260-ADC0-96DA0732CDE5}" type="sibTrans" cxnId="{89F3500D-838F-41AF-8CBC-635FEEE5FD8D}">
      <dgm:prSet/>
      <dgm:spPr/>
      <dgm:t>
        <a:bodyPr/>
        <a:lstStyle/>
        <a:p>
          <a:endParaRPr lang="en-US" sz="1400">
            <a:latin typeface="Arial Narrow" pitchFamily="34" charset="0"/>
          </a:endParaRPr>
        </a:p>
      </dgm:t>
    </dgm:pt>
    <dgm:pt modelId="{E324647D-5575-4BC7-B6D8-BD9FBC48D8A1}">
      <dgm:prSet custT="1"/>
      <dgm:spPr>
        <a:solidFill>
          <a:schemeClr val="tx1"/>
        </a:solidFill>
      </dgm:spPr>
      <dgm:t>
        <a:bodyPr/>
        <a:lstStyle/>
        <a:p>
          <a:pPr marL="0" marR="0" indent="0" algn="ctr" defTabSz="914400">
            <a:lnSpc>
              <a:spcPct val="100000"/>
            </a:lnSpc>
            <a:spcBef>
              <a:spcPct val="0"/>
            </a:spcBef>
            <a:spcAft>
              <a:spcPct val="0"/>
            </a:spcAft>
            <a:buNone/>
            <a:tabLst/>
          </a:pPr>
          <a:r>
            <a:rPr lang="de-CH" sz="1400" b="0" i="0" u="none" strike="noStrike" cap="none" baseline="0">
              <a:ln>
                <a:noFill/>
              </a:ln>
              <a:solidFill>
                <a:srgbClr val="FFFFFF"/>
              </a:solidFill>
              <a:effectLst/>
              <a:latin typeface="Arial Narrow"/>
              <a:cs typeface="Arial"/>
            </a:rPr>
            <a:t>Analyse</a:t>
          </a:r>
        </a:p>
      </dgm:t>
    </dgm:pt>
    <dgm:pt modelId="{D0046DBD-9055-478D-898B-235DB3CBD278}" type="parTrans" cxnId="{489F3155-1367-48FB-82C2-24DDA56B4CC7}">
      <dgm:prSet/>
      <dgm:spPr>
        <a:ln>
          <a:solidFill>
            <a:srgbClr val="5B7F95"/>
          </a:solidFill>
        </a:ln>
      </dgm:spPr>
      <dgm:t>
        <a:bodyPr/>
        <a:lstStyle/>
        <a:p>
          <a:endParaRPr lang="en-US" sz="1400">
            <a:latin typeface="Arial Narrow" pitchFamily="34" charset="0"/>
          </a:endParaRPr>
        </a:p>
      </dgm:t>
    </dgm:pt>
    <dgm:pt modelId="{0EB45073-5467-4D1D-90FF-9A55B8890F15}" type="sibTrans" cxnId="{489F3155-1367-48FB-82C2-24DDA56B4CC7}">
      <dgm:prSet/>
      <dgm:spPr/>
      <dgm:t>
        <a:bodyPr/>
        <a:lstStyle/>
        <a:p>
          <a:endParaRPr lang="en-US" sz="1400">
            <a:latin typeface="Arial Narrow" pitchFamily="34" charset="0"/>
          </a:endParaRPr>
        </a:p>
      </dgm:t>
    </dgm:pt>
    <dgm:pt modelId="{6E841DE6-6C12-4C35-8269-77EFEF4A2646}">
      <dgm:prSet custT="1"/>
      <dgm:spPr>
        <a:solidFill>
          <a:schemeClr val="tx1"/>
        </a:solidFill>
      </dgm:spPr>
      <dgm:t>
        <a:bodyPr/>
        <a:lstStyle/>
        <a:p>
          <a:pPr marL="0" marR="0" indent="0" algn="ctr" defTabSz="914400">
            <a:lnSpc>
              <a:spcPct val="100000"/>
            </a:lnSpc>
            <a:spcBef>
              <a:spcPct val="0"/>
            </a:spcBef>
            <a:spcAft>
              <a:spcPct val="0"/>
            </a:spcAft>
            <a:buNone/>
            <a:tabLst/>
          </a:pPr>
          <a:r>
            <a:rPr lang="de-CH" sz="1400" b="0" i="0" u="none" strike="noStrike" cap="none" baseline="0" dirty="0" err="1" smtClean="0">
              <a:ln>
                <a:noFill/>
              </a:ln>
              <a:solidFill>
                <a:srgbClr val="FFFFFF"/>
              </a:solidFill>
              <a:effectLst/>
              <a:latin typeface="Arial Narrow"/>
              <a:cs typeface="Arial"/>
            </a:rPr>
            <a:t>Nachbe-arbeitung</a:t>
          </a:r>
          <a:endParaRPr lang="de-CH" sz="1400" b="0" i="0" u="none" strike="noStrike" cap="none" baseline="0" dirty="0">
            <a:ln>
              <a:noFill/>
            </a:ln>
            <a:solidFill>
              <a:srgbClr val="FFFFFF"/>
            </a:solidFill>
            <a:effectLst/>
            <a:latin typeface="Arial Narrow"/>
            <a:cs typeface="Arial"/>
          </a:endParaRPr>
        </a:p>
      </dgm:t>
    </dgm:pt>
    <dgm:pt modelId="{2DB0E26D-A381-4433-B0C0-ED09B502B02C}" type="parTrans" cxnId="{AEAB58BB-6DFE-423D-8611-0B2C0F65300C}">
      <dgm:prSet/>
      <dgm:spPr>
        <a:ln>
          <a:solidFill>
            <a:srgbClr val="5B7F95"/>
          </a:solidFill>
        </a:ln>
      </dgm:spPr>
      <dgm:t>
        <a:bodyPr/>
        <a:lstStyle/>
        <a:p>
          <a:endParaRPr lang="en-US" sz="1400">
            <a:latin typeface="Arial Narrow" pitchFamily="34" charset="0"/>
          </a:endParaRPr>
        </a:p>
      </dgm:t>
    </dgm:pt>
    <dgm:pt modelId="{5EA4A4E8-60F6-4C8E-81B9-10DAA829DA97}" type="sibTrans" cxnId="{AEAB58BB-6DFE-423D-8611-0B2C0F65300C}">
      <dgm:prSet/>
      <dgm:spPr/>
      <dgm:t>
        <a:bodyPr/>
        <a:lstStyle/>
        <a:p>
          <a:endParaRPr lang="en-US" sz="1400">
            <a:latin typeface="Arial Narrow" pitchFamily="34" charset="0"/>
          </a:endParaRPr>
        </a:p>
      </dgm:t>
    </dgm:pt>
    <dgm:pt modelId="{29265BC6-1EF6-4CC4-AB66-D06E8C34A965}" type="pres">
      <dgm:prSet presAssocID="{DC7F3AED-2534-4F42-B1EA-507438FA5F8F}" presName="hierChild1" presStyleCnt="0">
        <dgm:presLayoutVars>
          <dgm:orgChart val="1"/>
          <dgm:chPref val="1"/>
          <dgm:dir/>
          <dgm:animOne val="branch"/>
          <dgm:animLvl val="lvl"/>
          <dgm:resizeHandles/>
        </dgm:presLayoutVars>
      </dgm:prSet>
      <dgm:spPr/>
    </dgm:pt>
    <dgm:pt modelId="{94A5EC5D-A885-48B9-9AE9-A7EE259CC2D3}" type="pres">
      <dgm:prSet presAssocID="{8DDB6148-DAB3-41E8-8368-0223CDC3E60D}" presName="hierRoot1" presStyleCnt="0">
        <dgm:presLayoutVars>
          <dgm:hierBranch/>
        </dgm:presLayoutVars>
      </dgm:prSet>
      <dgm:spPr/>
    </dgm:pt>
    <dgm:pt modelId="{1C192A26-8A9F-4429-BA7A-E1C76D1AB645}" type="pres">
      <dgm:prSet presAssocID="{8DDB6148-DAB3-41E8-8368-0223CDC3E60D}" presName="rootComposite1" presStyleCnt="0"/>
      <dgm:spPr/>
    </dgm:pt>
    <dgm:pt modelId="{4381784F-C52E-44E8-A32C-23C7C95C3F05}" type="pres">
      <dgm:prSet presAssocID="{8DDB6148-DAB3-41E8-8368-0223CDC3E60D}" presName="rootText1" presStyleLbl="node0" presStyleIdx="0" presStyleCnt="1">
        <dgm:presLayoutVars>
          <dgm:chPref val="3"/>
        </dgm:presLayoutVars>
      </dgm:prSet>
      <dgm:spPr>
        <a:prstGeom prst="roundRect">
          <a:avLst/>
        </a:prstGeom>
      </dgm:spPr>
      <dgm:t>
        <a:bodyPr/>
        <a:lstStyle/>
        <a:p>
          <a:endParaRPr lang="en-US"/>
        </a:p>
      </dgm:t>
    </dgm:pt>
    <dgm:pt modelId="{1F82FEC6-01F7-4EFA-8CF8-0171D0571B62}" type="pres">
      <dgm:prSet presAssocID="{8DDB6148-DAB3-41E8-8368-0223CDC3E60D}" presName="rootConnector1" presStyleLbl="node1" presStyleIdx="0" presStyleCnt="0"/>
      <dgm:spPr/>
      <dgm:t>
        <a:bodyPr/>
        <a:lstStyle/>
        <a:p>
          <a:endParaRPr lang="en-US"/>
        </a:p>
      </dgm:t>
    </dgm:pt>
    <dgm:pt modelId="{4294A1C9-99C3-4626-9289-1ABC008F61C0}" type="pres">
      <dgm:prSet presAssocID="{8DDB6148-DAB3-41E8-8368-0223CDC3E60D}" presName="hierChild2" presStyleCnt="0"/>
      <dgm:spPr/>
    </dgm:pt>
    <dgm:pt modelId="{896D1883-8A23-474C-9A15-10FF33F9ACA1}" type="pres">
      <dgm:prSet presAssocID="{AF437589-CC1C-4E9A-9188-3B9E34B8FD3C}" presName="Name35" presStyleLbl="parChTrans1D2" presStyleIdx="0" presStyleCnt="1"/>
      <dgm:spPr/>
      <dgm:t>
        <a:bodyPr/>
        <a:lstStyle/>
        <a:p>
          <a:endParaRPr lang="en-US"/>
        </a:p>
      </dgm:t>
    </dgm:pt>
    <dgm:pt modelId="{554BC2C0-5E6E-4AE2-A8A6-9438358450D4}" type="pres">
      <dgm:prSet presAssocID="{DF5C2737-F90F-4A72-81AE-4958E2F82436}" presName="hierRoot2" presStyleCnt="0">
        <dgm:presLayoutVars>
          <dgm:hierBranch/>
        </dgm:presLayoutVars>
      </dgm:prSet>
      <dgm:spPr/>
    </dgm:pt>
    <dgm:pt modelId="{6E19B5AA-D0B0-449D-9837-CE7F3208E0C1}" type="pres">
      <dgm:prSet presAssocID="{DF5C2737-F90F-4A72-81AE-4958E2F82436}" presName="rootComposite" presStyleCnt="0"/>
      <dgm:spPr/>
    </dgm:pt>
    <dgm:pt modelId="{4F62C3D1-0087-466E-888D-5777D48461C2}" type="pres">
      <dgm:prSet presAssocID="{DF5C2737-F90F-4A72-81AE-4958E2F82436}" presName="rootText" presStyleLbl="node2" presStyleIdx="0" presStyleCnt="1">
        <dgm:presLayoutVars>
          <dgm:chPref val="3"/>
        </dgm:presLayoutVars>
      </dgm:prSet>
      <dgm:spPr>
        <a:prstGeom prst="roundRect">
          <a:avLst/>
        </a:prstGeom>
      </dgm:spPr>
      <dgm:t>
        <a:bodyPr/>
        <a:lstStyle/>
        <a:p>
          <a:endParaRPr lang="en-US"/>
        </a:p>
      </dgm:t>
    </dgm:pt>
    <dgm:pt modelId="{903C4F11-8139-4A0D-8227-B5FE1C6831DA}" type="pres">
      <dgm:prSet presAssocID="{DF5C2737-F90F-4A72-81AE-4958E2F82436}" presName="rootConnector" presStyleLbl="node2" presStyleIdx="0" presStyleCnt="1"/>
      <dgm:spPr/>
      <dgm:t>
        <a:bodyPr/>
        <a:lstStyle/>
        <a:p>
          <a:endParaRPr lang="en-US"/>
        </a:p>
      </dgm:t>
    </dgm:pt>
    <dgm:pt modelId="{F5868A03-59F4-45CF-8945-756F6A4D0759}" type="pres">
      <dgm:prSet presAssocID="{DF5C2737-F90F-4A72-81AE-4958E2F82436}" presName="hierChild4" presStyleCnt="0"/>
      <dgm:spPr/>
    </dgm:pt>
    <dgm:pt modelId="{E3E21F9E-A617-43B3-93F7-5E96AA34BDB4}" type="pres">
      <dgm:prSet presAssocID="{D0046DBD-9055-478D-898B-235DB3CBD278}" presName="Name35" presStyleLbl="parChTrans1D3" presStyleIdx="0" presStyleCnt="1"/>
      <dgm:spPr/>
      <dgm:t>
        <a:bodyPr/>
        <a:lstStyle/>
        <a:p>
          <a:endParaRPr lang="en-US"/>
        </a:p>
      </dgm:t>
    </dgm:pt>
    <dgm:pt modelId="{1B57E7F3-8906-4EB6-9B9F-C5ED77942D55}" type="pres">
      <dgm:prSet presAssocID="{E324647D-5575-4BC7-B6D8-BD9FBC48D8A1}" presName="hierRoot2" presStyleCnt="0">
        <dgm:presLayoutVars>
          <dgm:hierBranch/>
        </dgm:presLayoutVars>
      </dgm:prSet>
      <dgm:spPr/>
    </dgm:pt>
    <dgm:pt modelId="{167F0831-1451-42EB-A806-67AD7C4B99C3}" type="pres">
      <dgm:prSet presAssocID="{E324647D-5575-4BC7-B6D8-BD9FBC48D8A1}" presName="rootComposite" presStyleCnt="0"/>
      <dgm:spPr/>
    </dgm:pt>
    <dgm:pt modelId="{60864B44-9F71-4623-8539-C7E2D03E6070}" type="pres">
      <dgm:prSet presAssocID="{E324647D-5575-4BC7-B6D8-BD9FBC48D8A1}" presName="rootText" presStyleLbl="node3" presStyleIdx="0" presStyleCnt="1">
        <dgm:presLayoutVars>
          <dgm:chPref val="3"/>
        </dgm:presLayoutVars>
      </dgm:prSet>
      <dgm:spPr>
        <a:prstGeom prst="roundRect">
          <a:avLst/>
        </a:prstGeom>
      </dgm:spPr>
      <dgm:t>
        <a:bodyPr/>
        <a:lstStyle/>
        <a:p>
          <a:endParaRPr lang="en-US"/>
        </a:p>
      </dgm:t>
    </dgm:pt>
    <dgm:pt modelId="{150B18B4-3D55-4C16-84E0-301218AEFAD1}" type="pres">
      <dgm:prSet presAssocID="{E324647D-5575-4BC7-B6D8-BD9FBC48D8A1}" presName="rootConnector" presStyleLbl="node3" presStyleIdx="0" presStyleCnt="1"/>
      <dgm:spPr/>
      <dgm:t>
        <a:bodyPr/>
        <a:lstStyle/>
        <a:p>
          <a:endParaRPr lang="en-US"/>
        </a:p>
      </dgm:t>
    </dgm:pt>
    <dgm:pt modelId="{0CAE2981-BE05-4910-B922-12DFAF3757E0}" type="pres">
      <dgm:prSet presAssocID="{E324647D-5575-4BC7-B6D8-BD9FBC48D8A1}" presName="hierChild4" presStyleCnt="0"/>
      <dgm:spPr/>
    </dgm:pt>
    <dgm:pt modelId="{B6C90A0D-3096-4DAA-B5C7-F9D302049C5C}" type="pres">
      <dgm:prSet presAssocID="{2DB0E26D-A381-4433-B0C0-ED09B502B02C}" presName="Name35" presStyleLbl="parChTrans1D4" presStyleIdx="0" presStyleCnt="1"/>
      <dgm:spPr/>
      <dgm:t>
        <a:bodyPr/>
        <a:lstStyle/>
        <a:p>
          <a:endParaRPr lang="en-US"/>
        </a:p>
      </dgm:t>
    </dgm:pt>
    <dgm:pt modelId="{B93243CB-2AF0-46A1-85AA-E0A92D128488}" type="pres">
      <dgm:prSet presAssocID="{6E841DE6-6C12-4C35-8269-77EFEF4A2646}" presName="hierRoot2" presStyleCnt="0">
        <dgm:presLayoutVars>
          <dgm:hierBranch val="r"/>
        </dgm:presLayoutVars>
      </dgm:prSet>
      <dgm:spPr/>
    </dgm:pt>
    <dgm:pt modelId="{B2987019-B7CD-4B5A-91B2-4BA8DB5F6724}" type="pres">
      <dgm:prSet presAssocID="{6E841DE6-6C12-4C35-8269-77EFEF4A2646}" presName="rootComposite" presStyleCnt="0"/>
      <dgm:spPr/>
    </dgm:pt>
    <dgm:pt modelId="{36723702-EF75-49AA-B7E2-759F8C23CFF9}" type="pres">
      <dgm:prSet presAssocID="{6E841DE6-6C12-4C35-8269-77EFEF4A2646}" presName="rootText" presStyleLbl="node4" presStyleIdx="0" presStyleCnt="1">
        <dgm:presLayoutVars>
          <dgm:chPref val="3"/>
        </dgm:presLayoutVars>
      </dgm:prSet>
      <dgm:spPr>
        <a:prstGeom prst="roundRect">
          <a:avLst/>
        </a:prstGeom>
      </dgm:spPr>
      <dgm:t>
        <a:bodyPr/>
        <a:lstStyle/>
        <a:p>
          <a:endParaRPr lang="en-US"/>
        </a:p>
      </dgm:t>
    </dgm:pt>
    <dgm:pt modelId="{050C10CD-B5F2-4DF0-A367-89DA9210CA80}" type="pres">
      <dgm:prSet presAssocID="{6E841DE6-6C12-4C35-8269-77EFEF4A2646}" presName="rootConnector" presStyleLbl="node4" presStyleIdx="0" presStyleCnt="1"/>
      <dgm:spPr/>
      <dgm:t>
        <a:bodyPr/>
        <a:lstStyle/>
        <a:p>
          <a:endParaRPr lang="en-US"/>
        </a:p>
      </dgm:t>
    </dgm:pt>
    <dgm:pt modelId="{999CD650-CF05-4E3A-AAA8-809B507AE64A}" type="pres">
      <dgm:prSet presAssocID="{6E841DE6-6C12-4C35-8269-77EFEF4A2646}" presName="hierChild4" presStyleCnt="0"/>
      <dgm:spPr/>
    </dgm:pt>
    <dgm:pt modelId="{9EE69995-5696-43C7-9E8D-18839962610F}" type="pres">
      <dgm:prSet presAssocID="{6E841DE6-6C12-4C35-8269-77EFEF4A2646}" presName="hierChild5" presStyleCnt="0"/>
      <dgm:spPr/>
    </dgm:pt>
    <dgm:pt modelId="{CF8C2A9E-F63A-4BE6-ACC2-93D323EE0B44}" type="pres">
      <dgm:prSet presAssocID="{E324647D-5575-4BC7-B6D8-BD9FBC48D8A1}" presName="hierChild5" presStyleCnt="0"/>
      <dgm:spPr/>
    </dgm:pt>
    <dgm:pt modelId="{20CCFD46-5D6C-409A-AAC7-5AFC4F2FA0D7}" type="pres">
      <dgm:prSet presAssocID="{DF5C2737-F90F-4A72-81AE-4958E2F82436}" presName="hierChild5" presStyleCnt="0"/>
      <dgm:spPr/>
    </dgm:pt>
    <dgm:pt modelId="{7472DF1C-0C27-418A-AAE8-0A5CFD7A6E35}" type="pres">
      <dgm:prSet presAssocID="{8DDB6148-DAB3-41E8-8368-0223CDC3E60D}" presName="hierChild3" presStyleCnt="0"/>
      <dgm:spPr/>
    </dgm:pt>
  </dgm:ptLst>
  <dgm:cxnLst>
    <dgm:cxn modelId="{B8180D97-EE83-470D-818E-721F00B65495}" type="presOf" srcId="{6E841DE6-6C12-4C35-8269-77EFEF4A2646}" destId="{36723702-EF75-49AA-B7E2-759F8C23CFF9}" srcOrd="0" destOrd="0" presId="urn:microsoft.com/office/officeart/2005/8/layout/orgChart1"/>
    <dgm:cxn modelId="{CC63E04E-D6D2-481D-A5B1-51721DE2A34B}" type="presOf" srcId="{2DB0E26D-A381-4433-B0C0-ED09B502B02C}" destId="{B6C90A0D-3096-4DAA-B5C7-F9D302049C5C}" srcOrd="0" destOrd="0" presId="urn:microsoft.com/office/officeart/2005/8/layout/orgChart1"/>
    <dgm:cxn modelId="{AEAB58BB-6DFE-423D-8611-0B2C0F65300C}" srcId="{E324647D-5575-4BC7-B6D8-BD9FBC48D8A1}" destId="{6E841DE6-6C12-4C35-8269-77EFEF4A2646}" srcOrd="0" destOrd="0" parTransId="{2DB0E26D-A381-4433-B0C0-ED09B502B02C}" sibTransId="{5EA4A4E8-60F6-4C8E-81B9-10DAA829DA97}"/>
    <dgm:cxn modelId="{4595926B-7E91-47A5-9119-6C0231BC7651}" type="presOf" srcId="{E324647D-5575-4BC7-B6D8-BD9FBC48D8A1}" destId="{60864B44-9F71-4623-8539-C7E2D03E6070}" srcOrd="0" destOrd="0" presId="urn:microsoft.com/office/officeart/2005/8/layout/orgChart1"/>
    <dgm:cxn modelId="{662DC428-5B3B-4F17-9639-880C2F94B9EE}" type="presOf" srcId="{DC7F3AED-2534-4F42-B1EA-507438FA5F8F}" destId="{29265BC6-1EF6-4CC4-AB66-D06E8C34A965}" srcOrd="0" destOrd="0" presId="urn:microsoft.com/office/officeart/2005/8/layout/orgChart1"/>
    <dgm:cxn modelId="{3EF6794D-7BD3-4A2E-B913-5F620D9B2D36}" srcId="{DC7F3AED-2534-4F42-B1EA-507438FA5F8F}" destId="{8DDB6148-DAB3-41E8-8368-0223CDC3E60D}" srcOrd="0" destOrd="0" parTransId="{234200E0-2075-445B-AA29-57E5D890CDD3}" sibTransId="{207A1F4F-AA57-47D1-99B3-292E4D3F6ED0}"/>
    <dgm:cxn modelId="{8A8E2F28-BD7F-4034-8D0E-12DE7E01B0C1}" type="presOf" srcId="{DF5C2737-F90F-4A72-81AE-4958E2F82436}" destId="{903C4F11-8139-4A0D-8227-B5FE1C6831DA}" srcOrd="1" destOrd="0" presId="urn:microsoft.com/office/officeart/2005/8/layout/orgChart1"/>
    <dgm:cxn modelId="{3D57EF08-0075-4C48-9EE2-143564B621E2}" type="presOf" srcId="{E324647D-5575-4BC7-B6D8-BD9FBC48D8A1}" destId="{150B18B4-3D55-4C16-84E0-301218AEFAD1}" srcOrd="1" destOrd="0" presId="urn:microsoft.com/office/officeart/2005/8/layout/orgChart1"/>
    <dgm:cxn modelId="{45CAD968-9FB8-495E-AC8B-73AEBBF52FCF}" type="presOf" srcId="{DF5C2737-F90F-4A72-81AE-4958E2F82436}" destId="{4F62C3D1-0087-466E-888D-5777D48461C2}" srcOrd="0" destOrd="0" presId="urn:microsoft.com/office/officeart/2005/8/layout/orgChart1"/>
    <dgm:cxn modelId="{973126A6-D17F-4F78-AEED-85FA7911275D}" type="presOf" srcId="{6E841DE6-6C12-4C35-8269-77EFEF4A2646}" destId="{050C10CD-B5F2-4DF0-A367-89DA9210CA80}" srcOrd="1" destOrd="0" presId="urn:microsoft.com/office/officeart/2005/8/layout/orgChart1"/>
    <dgm:cxn modelId="{44ED7E5E-857D-400B-90FC-22A343536FAE}" type="presOf" srcId="{AF437589-CC1C-4E9A-9188-3B9E34B8FD3C}" destId="{896D1883-8A23-474C-9A15-10FF33F9ACA1}" srcOrd="0" destOrd="0" presId="urn:microsoft.com/office/officeart/2005/8/layout/orgChart1"/>
    <dgm:cxn modelId="{6735AF70-93BC-458C-8FF8-12E3EEDF4C8D}" type="presOf" srcId="{8DDB6148-DAB3-41E8-8368-0223CDC3E60D}" destId="{4381784F-C52E-44E8-A32C-23C7C95C3F05}" srcOrd="0" destOrd="0" presId="urn:microsoft.com/office/officeart/2005/8/layout/orgChart1"/>
    <dgm:cxn modelId="{89F3500D-838F-41AF-8CBC-635FEEE5FD8D}" srcId="{8DDB6148-DAB3-41E8-8368-0223CDC3E60D}" destId="{DF5C2737-F90F-4A72-81AE-4958E2F82436}" srcOrd="0" destOrd="0" parTransId="{AF437589-CC1C-4E9A-9188-3B9E34B8FD3C}" sibTransId="{849C7B87-D8F6-4260-ADC0-96DA0732CDE5}"/>
    <dgm:cxn modelId="{489F3155-1367-48FB-82C2-24DDA56B4CC7}" srcId="{DF5C2737-F90F-4A72-81AE-4958E2F82436}" destId="{E324647D-5575-4BC7-B6D8-BD9FBC48D8A1}" srcOrd="0" destOrd="0" parTransId="{D0046DBD-9055-478D-898B-235DB3CBD278}" sibTransId="{0EB45073-5467-4D1D-90FF-9A55B8890F15}"/>
    <dgm:cxn modelId="{9CB11FF7-AC54-416E-BF8B-27934764EC58}" type="presOf" srcId="{8DDB6148-DAB3-41E8-8368-0223CDC3E60D}" destId="{1F82FEC6-01F7-4EFA-8CF8-0171D0571B62}" srcOrd="1" destOrd="0" presId="urn:microsoft.com/office/officeart/2005/8/layout/orgChart1"/>
    <dgm:cxn modelId="{0635FAC8-9825-4B64-A610-BE7583BA658B}" type="presOf" srcId="{D0046DBD-9055-478D-898B-235DB3CBD278}" destId="{E3E21F9E-A617-43B3-93F7-5E96AA34BDB4}" srcOrd="0" destOrd="0" presId="urn:microsoft.com/office/officeart/2005/8/layout/orgChart1"/>
    <dgm:cxn modelId="{EAECFD49-FF96-4E3F-98A2-9A7C3213D5C3}" type="presParOf" srcId="{29265BC6-1EF6-4CC4-AB66-D06E8C34A965}" destId="{94A5EC5D-A885-48B9-9AE9-A7EE259CC2D3}" srcOrd="0" destOrd="0" presId="urn:microsoft.com/office/officeart/2005/8/layout/orgChart1"/>
    <dgm:cxn modelId="{8D13C971-027D-4A99-AAC2-D836FCAD1A36}" type="presParOf" srcId="{94A5EC5D-A885-48B9-9AE9-A7EE259CC2D3}" destId="{1C192A26-8A9F-4429-BA7A-E1C76D1AB645}" srcOrd="0" destOrd="0" presId="urn:microsoft.com/office/officeart/2005/8/layout/orgChart1"/>
    <dgm:cxn modelId="{DBC06656-487D-4669-AF8B-7617FE292697}" type="presParOf" srcId="{1C192A26-8A9F-4429-BA7A-E1C76D1AB645}" destId="{4381784F-C52E-44E8-A32C-23C7C95C3F05}" srcOrd="0" destOrd="0" presId="urn:microsoft.com/office/officeart/2005/8/layout/orgChart1"/>
    <dgm:cxn modelId="{FFB70356-C35E-43B6-982D-3B0A9DD39397}" type="presParOf" srcId="{1C192A26-8A9F-4429-BA7A-E1C76D1AB645}" destId="{1F82FEC6-01F7-4EFA-8CF8-0171D0571B62}" srcOrd="1" destOrd="0" presId="urn:microsoft.com/office/officeart/2005/8/layout/orgChart1"/>
    <dgm:cxn modelId="{7ECB76F3-971E-4B53-AF1A-FE32F2038BE4}" type="presParOf" srcId="{94A5EC5D-A885-48B9-9AE9-A7EE259CC2D3}" destId="{4294A1C9-99C3-4626-9289-1ABC008F61C0}" srcOrd="1" destOrd="0" presId="urn:microsoft.com/office/officeart/2005/8/layout/orgChart1"/>
    <dgm:cxn modelId="{E594861F-0DD6-4F4A-991C-612D0EDF75D3}" type="presParOf" srcId="{4294A1C9-99C3-4626-9289-1ABC008F61C0}" destId="{896D1883-8A23-474C-9A15-10FF33F9ACA1}" srcOrd="0" destOrd="0" presId="urn:microsoft.com/office/officeart/2005/8/layout/orgChart1"/>
    <dgm:cxn modelId="{25984CEE-A3E0-4763-B07C-49189CC8F080}" type="presParOf" srcId="{4294A1C9-99C3-4626-9289-1ABC008F61C0}" destId="{554BC2C0-5E6E-4AE2-A8A6-9438358450D4}" srcOrd="1" destOrd="0" presId="urn:microsoft.com/office/officeart/2005/8/layout/orgChart1"/>
    <dgm:cxn modelId="{A3BECFE5-6D0F-4BF6-9F3B-E57EC2DA2573}" type="presParOf" srcId="{554BC2C0-5E6E-4AE2-A8A6-9438358450D4}" destId="{6E19B5AA-D0B0-449D-9837-CE7F3208E0C1}" srcOrd="0" destOrd="0" presId="urn:microsoft.com/office/officeart/2005/8/layout/orgChart1"/>
    <dgm:cxn modelId="{715507BE-A2EA-4C12-B611-4BE88AA2A966}" type="presParOf" srcId="{6E19B5AA-D0B0-449D-9837-CE7F3208E0C1}" destId="{4F62C3D1-0087-466E-888D-5777D48461C2}" srcOrd="0" destOrd="0" presId="urn:microsoft.com/office/officeart/2005/8/layout/orgChart1"/>
    <dgm:cxn modelId="{A6685757-D4F8-49A7-B23F-9BBF35DDA9FA}" type="presParOf" srcId="{6E19B5AA-D0B0-449D-9837-CE7F3208E0C1}" destId="{903C4F11-8139-4A0D-8227-B5FE1C6831DA}" srcOrd="1" destOrd="0" presId="urn:microsoft.com/office/officeart/2005/8/layout/orgChart1"/>
    <dgm:cxn modelId="{5D9DB0A3-3F4A-40FD-A1AD-E02259AA07A9}" type="presParOf" srcId="{554BC2C0-5E6E-4AE2-A8A6-9438358450D4}" destId="{F5868A03-59F4-45CF-8945-756F6A4D0759}" srcOrd="1" destOrd="0" presId="urn:microsoft.com/office/officeart/2005/8/layout/orgChart1"/>
    <dgm:cxn modelId="{145D0B93-FE93-4966-B218-68950E5FB9B2}" type="presParOf" srcId="{F5868A03-59F4-45CF-8945-756F6A4D0759}" destId="{E3E21F9E-A617-43B3-93F7-5E96AA34BDB4}" srcOrd="0" destOrd="0" presId="urn:microsoft.com/office/officeart/2005/8/layout/orgChart1"/>
    <dgm:cxn modelId="{25C37200-90F2-46D9-9132-A23DE6DF8FEC}" type="presParOf" srcId="{F5868A03-59F4-45CF-8945-756F6A4D0759}" destId="{1B57E7F3-8906-4EB6-9B9F-C5ED77942D55}" srcOrd="1" destOrd="0" presId="urn:microsoft.com/office/officeart/2005/8/layout/orgChart1"/>
    <dgm:cxn modelId="{90C6EAEF-1495-4F4C-B477-DF4AE006B9E3}" type="presParOf" srcId="{1B57E7F3-8906-4EB6-9B9F-C5ED77942D55}" destId="{167F0831-1451-42EB-A806-67AD7C4B99C3}" srcOrd="0" destOrd="0" presId="urn:microsoft.com/office/officeart/2005/8/layout/orgChart1"/>
    <dgm:cxn modelId="{997845F9-469E-46F0-8E56-A7BBD5A2BD8D}" type="presParOf" srcId="{167F0831-1451-42EB-A806-67AD7C4B99C3}" destId="{60864B44-9F71-4623-8539-C7E2D03E6070}" srcOrd="0" destOrd="0" presId="urn:microsoft.com/office/officeart/2005/8/layout/orgChart1"/>
    <dgm:cxn modelId="{0E9B1229-DC73-40F6-A6FD-E57581DA865C}" type="presParOf" srcId="{167F0831-1451-42EB-A806-67AD7C4B99C3}" destId="{150B18B4-3D55-4C16-84E0-301218AEFAD1}" srcOrd="1" destOrd="0" presId="urn:microsoft.com/office/officeart/2005/8/layout/orgChart1"/>
    <dgm:cxn modelId="{5ACBAEEB-6793-4477-A3D2-58ABDE56CA91}" type="presParOf" srcId="{1B57E7F3-8906-4EB6-9B9F-C5ED77942D55}" destId="{0CAE2981-BE05-4910-B922-12DFAF3757E0}" srcOrd="1" destOrd="0" presId="urn:microsoft.com/office/officeart/2005/8/layout/orgChart1"/>
    <dgm:cxn modelId="{EA2F8BBA-065F-4243-8E8A-32DBD2BEB9A2}" type="presParOf" srcId="{0CAE2981-BE05-4910-B922-12DFAF3757E0}" destId="{B6C90A0D-3096-4DAA-B5C7-F9D302049C5C}" srcOrd="0" destOrd="0" presId="urn:microsoft.com/office/officeart/2005/8/layout/orgChart1"/>
    <dgm:cxn modelId="{BB2046FE-5DC7-4E43-AEE0-BFD3B9C0197A}" type="presParOf" srcId="{0CAE2981-BE05-4910-B922-12DFAF3757E0}" destId="{B93243CB-2AF0-46A1-85AA-E0A92D128488}" srcOrd="1" destOrd="0" presId="urn:microsoft.com/office/officeart/2005/8/layout/orgChart1"/>
    <dgm:cxn modelId="{1D77DFC7-FFA6-4C62-BB2B-A85F7E562ED8}" type="presParOf" srcId="{B93243CB-2AF0-46A1-85AA-E0A92D128488}" destId="{B2987019-B7CD-4B5A-91B2-4BA8DB5F6724}" srcOrd="0" destOrd="0" presId="urn:microsoft.com/office/officeart/2005/8/layout/orgChart1"/>
    <dgm:cxn modelId="{81D5C5C6-80AF-4686-948A-8F410FDBCFE1}" type="presParOf" srcId="{B2987019-B7CD-4B5A-91B2-4BA8DB5F6724}" destId="{36723702-EF75-49AA-B7E2-759F8C23CFF9}" srcOrd="0" destOrd="0" presId="urn:microsoft.com/office/officeart/2005/8/layout/orgChart1"/>
    <dgm:cxn modelId="{539D8A62-E2CF-4916-B0E3-FD4048777F8A}" type="presParOf" srcId="{B2987019-B7CD-4B5A-91B2-4BA8DB5F6724}" destId="{050C10CD-B5F2-4DF0-A367-89DA9210CA80}" srcOrd="1" destOrd="0" presId="urn:microsoft.com/office/officeart/2005/8/layout/orgChart1"/>
    <dgm:cxn modelId="{4A1C5E5F-C61D-4C17-84B9-FB5FB5B5F121}" type="presParOf" srcId="{B93243CB-2AF0-46A1-85AA-E0A92D128488}" destId="{999CD650-CF05-4E3A-AAA8-809B507AE64A}" srcOrd="1" destOrd="0" presId="urn:microsoft.com/office/officeart/2005/8/layout/orgChart1"/>
    <dgm:cxn modelId="{739FF589-E22E-4954-B259-07098D6C4E36}" type="presParOf" srcId="{B93243CB-2AF0-46A1-85AA-E0A92D128488}" destId="{9EE69995-5696-43C7-9E8D-18839962610F}" srcOrd="2" destOrd="0" presId="urn:microsoft.com/office/officeart/2005/8/layout/orgChart1"/>
    <dgm:cxn modelId="{39F550B2-CC36-4FBE-9CFA-4356849F1EA7}" type="presParOf" srcId="{1B57E7F3-8906-4EB6-9B9F-C5ED77942D55}" destId="{CF8C2A9E-F63A-4BE6-ACC2-93D323EE0B44}" srcOrd="2" destOrd="0" presId="urn:microsoft.com/office/officeart/2005/8/layout/orgChart1"/>
    <dgm:cxn modelId="{25E37926-7D20-4420-876C-415900653EAE}" type="presParOf" srcId="{554BC2C0-5E6E-4AE2-A8A6-9438358450D4}" destId="{20CCFD46-5D6C-409A-AAC7-5AFC4F2FA0D7}" srcOrd="2" destOrd="0" presId="urn:microsoft.com/office/officeart/2005/8/layout/orgChart1"/>
    <dgm:cxn modelId="{899BBA88-7851-4927-BB2A-E820CF89A344}" type="presParOf" srcId="{94A5EC5D-A885-48B9-9AE9-A7EE259CC2D3}" destId="{7472DF1C-0C27-418A-AAE8-0A5CFD7A6E35}" srcOrd="2" destOrd="0" presId="urn:microsoft.com/office/officeart/2005/8/layout/orgChart1"/>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7C5A241-71E7-4AA5-81E6-BF8733B3EA8C}" type="doc">
      <dgm:prSet loTypeId="urn:microsoft.com/office/officeart/2005/8/layout/process2" loCatId="process" qsTypeId="urn:microsoft.com/office/officeart/2005/8/quickstyle/simple1" qsCatId="simple" csTypeId="urn:microsoft.com/office/officeart/2005/8/colors/accent1_2" csCatId="accent1" phldr="1"/>
      <dgm:spPr/>
    </dgm:pt>
    <dgm:pt modelId="{0C4067C7-17D2-406F-A830-D5BCF5304CFC}">
      <dgm:prSet phldrT="[Text]" custT="1"/>
      <dgm:spPr/>
      <dgm:t>
        <a:bodyPr lIns="0" tIns="0" rIns="0" bIns="0"/>
        <a:lstStyle/>
        <a:p>
          <a:r>
            <a:rPr lang="de-CH" sz="1300" b="0" i="0" dirty="0" smtClean="0">
              <a:latin typeface="+mn-lt"/>
            </a:rPr>
            <a:t>SOLIDWORKS</a:t>
          </a:r>
          <a:endParaRPr lang="de-CH" sz="1300" b="0" i="0" dirty="0">
            <a:latin typeface="+mn-lt"/>
          </a:endParaRPr>
        </a:p>
      </dgm:t>
    </dgm:pt>
    <dgm:pt modelId="{5B6D9549-DCCD-47F8-BE04-EAA66E1E8819}" type="parTrans" cxnId="{F63DF589-C279-433F-8FDB-3B096E76B9CD}">
      <dgm:prSet/>
      <dgm:spPr/>
      <dgm:t>
        <a:bodyPr/>
        <a:lstStyle/>
        <a:p>
          <a:endParaRPr lang="en-US"/>
        </a:p>
      </dgm:t>
    </dgm:pt>
    <dgm:pt modelId="{87A69473-F101-4F54-816C-1E93054ECBBE}" type="sibTrans" cxnId="{F63DF589-C279-433F-8FDB-3B096E76B9CD}">
      <dgm:prSet/>
      <dgm:spPr/>
      <dgm:t>
        <a:bodyPr/>
        <a:lstStyle/>
        <a:p>
          <a:endParaRPr lang="en-US"/>
        </a:p>
      </dgm:t>
    </dgm:pt>
    <dgm:pt modelId="{40EC8A5F-A5F1-498A-9B3B-232AC0350B1E}">
      <dgm:prSet phldrT="[Text]" custT="1"/>
      <dgm:spPr/>
      <dgm:t>
        <a:bodyPr lIns="0" tIns="0" rIns="0" bIns="0"/>
        <a:lstStyle/>
        <a:p>
          <a:r>
            <a:rPr lang="de-CH" sz="1300" b="0" i="0" dirty="0" smtClean="0">
              <a:latin typeface="+mn-lt"/>
            </a:rPr>
            <a:t>SOLIDWORKS </a:t>
          </a:r>
          <a:r>
            <a:rPr lang="de-CH" sz="1300" b="0" i="0" dirty="0">
              <a:latin typeface="+mn-lt"/>
            </a:rPr>
            <a:t>Simulation</a:t>
          </a:r>
        </a:p>
      </dgm:t>
    </dgm:pt>
    <dgm:pt modelId="{40F00636-4364-4250-B780-8174E0DC0522}" type="parTrans" cxnId="{6F0684CD-9A2A-4741-A476-8B7EBF161057}">
      <dgm:prSet/>
      <dgm:spPr/>
      <dgm:t>
        <a:bodyPr/>
        <a:lstStyle/>
        <a:p>
          <a:endParaRPr lang="en-US"/>
        </a:p>
      </dgm:t>
    </dgm:pt>
    <dgm:pt modelId="{BCBDA9D7-E608-4242-B905-E189009CBA08}" type="sibTrans" cxnId="{6F0684CD-9A2A-4741-A476-8B7EBF161057}">
      <dgm:prSet/>
      <dgm:spPr/>
      <dgm:t>
        <a:bodyPr/>
        <a:lstStyle/>
        <a:p>
          <a:endParaRPr lang="en-US"/>
        </a:p>
      </dgm:t>
    </dgm:pt>
    <dgm:pt modelId="{F010A44D-51C4-4365-8953-C6CC65B0BDC9}">
      <dgm:prSet phldrT="[Text]" custT="1"/>
      <dgm:spPr/>
      <dgm:t>
        <a:bodyPr lIns="0" tIns="0" rIns="0" bIns="0"/>
        <a:lstStyle/>
        <a:p>
          <a:r>
            <a:rPr lang="de-CH" sz="1300" b="0" i="0" dirty="0" smtClean="0">
              <a:latin typeface="+mn-lt"/>
            </a:rPr>
            <a:t>Zufrieden-stellend</a:t>
          </a:r>
          <a:r>
            <a:rPr lang="de-CH" sz="1300" b="0" i="0" dirty="0">
              <a:latin typeface="+mn-lt"/>
            </a:rPr>
            <a:t>?</a:t>
          </a:r>
        </a:p>
      </dgm:t>
    </dgm:pt>
    <dgm:pt modelId="{F1E1F3BD-748B-4C72-8716-B26E750E2EF2}" type="parTrans" cxnId="{2F069FB4-711D-4D24-9393-FCA4AC4ED257}">
      <dgm:prSet/>
      <dgm:spPr/>
      <dgm:t>
        <a:bodyPr/>
        <a:lstStyle/>
        <a:p>
          <a:endParaRPr lang="en-US"/>
        </a:p>
      </dgm:t>
    </dgm:pt>
    <dgm:pt modelId="{8EBF9018-77F2-4F0F-9EFE-85BFF964D22B}" type="sibTrans" cxnId="{2F069FB4-711D-4D24-9393-FCA4AC4ED257}">
      <dgm:prSet/>
      <dgm:spPr/>
      <dgm:t>
        <a:bodyPr/>
        <a:lstStyle/>
        <a:p>
          <a:endParaRPr lang="en-US"/>
        </a:p>
      </dgm:t>
    </dgm:pt>
    <dgm:pt modelId="{298D78DE-0E1C-4B56-BAB5-C045EB78E9FF}">
      <dgm:prSet phldrT="[Text]" custT="1"/>
      <dgm:spPr/>
      <dgm:t>
        <a:bodyPr lIns="0" tIns="0" rIns="0" bIns="0"/>
        <a:lstStyle/>
        <a:p>
          <a:r>
            <a:rPr lang="de-CH" sz="1300" b="0" i="0" dirty="0">
              <a:latin typeface="+mn-lt"/>
            </a:rPr>
            <a:t>Prototyp</a:t>
          </a:r>
        </a:p>
      </dgm:t>
    </dgm:pt>
    <dgm:pt modelId="{E3A85BD5-C0E7-4CC6-AF00-89000ACBD40A}" type="parTrans" cxnId="{FEA6A702-5290-4166-ADC7-F01D2A324B92}">
      <dgm:prSet/>
      <dgm:spPr/>
      <dgm:t>
        <a:bodyPr/>
        <a:lstStyle/>
        <a:p>
          <a:endParaRPr lang="en-US"/>
        </a:p>
      </dgm:t>
    </dgm:pt>
    <dgm:pt modelId="{61CF4063-AFEF-4AF7-858F-C70C5F2AF015}" type="sibTrans" cxnId="{FEA6A702-5290-4166-ADC7-F01D2A324B92}">
      <dgm:prSet/>
      <dgm:spPr/>
      <dgm:t>
        <a:bodyPr/>
        <a:lstStyle/>
        <a:p>
          <a:endParaRPr lang="en-US"/>
        </a:p>
      </dgm:t>
    </dgm:pt>
    <dgm:pt modelId="{37DC6E03-F3A9-4150-89E5-923C10BDD9B4}" type="pres">
      <dgm:prSet presAssocID="{47C5A241-71E7-4AA5-81E6-BF8733B3EA8C}" presName="linearFlow" presStyleCnt="0">
        <dgm:presLayoutVars>
          <dgm:resizeHandles val="exact"/>
        </dgm:presLayoutVars>
      </dgm:prSet>
      <dgm:spPr/>
    </dgm:pt>
    <dgm:pt modelId="{18EB6083-3BC0-481F-9BA1-0F1BF7F96254}" type="pres">
      <dgm:prSet presAssocID="{0C4067C7-17D2-406F-A830-D5BCF5304CFC}" presName="node" presStyleLbl="node1" presStyleIdx="0" presStyleCnt="4" custScaleX="98624">
        <dgm:presLayoutVars>
          <dgm:bulletEnabled val="1"/>
        </dgm:presLayoutVars>
      </dgm:prSet>
      <dgm:spPr/>
      <dgm:t>
        <a:bodyPr/>
        <a:lstStyle/>
        <a:p>
          <a:endParaRPr lang="en-US"/>
        </a:p>
      </dgm:t>
    </dgm:pt>
    <dgm:pt modelId="{BB68FA4A-4D7F-42B0-9B78-4471813AB8B6}" type="pres">
      <dgm:prSet presAssocID="{87A69473-F101-4F54-816C-1E93054ECBBE}" presName="sibTrans" presStyleLbl="sibTrans2D1" presStyleIdx="0" presStyleCnt="3"/>
      <dgm:spPr/>
      <dgm:t>
        <a:bodyPr/>
        <a:lstStyle/>
        <a:p>
          <a:endParaRPr lang="en-US"/>
        </a:p>
      </dgm:t>
    </dgm:pt>
    <dgm:pt modelId="{D385046E-E6E9-45D6-BFE8-42C373A0FC36}" type="pres">
      <dgm:prSet presAssocID="{87A69473-F101-4F54-816C-1E93054ECBBE}" presName="connectorText" presStyleLbl="sibTrans2D1" presStyleIdx="0" presStyleCnt="3"/>
      <dgm:spPr/>
      <dgm:t>
        <a:bodyPr/>
        <a:lstStyle/>
        <a:p>
          <a:endParaRPr lang="en-US"/>
        </a:p>
      </dgm:t>
    </dgm:pt>
    <dgm:pt modelId="{A9BB7D39-8F11-484A-9592-678FEA82900D}" type="pres">
      <dgm:prSet presAssocID="{40EC8A5F-A5F1-498A-9B3B-232AC0350B1E}" presName="node" presStyleLbl="node1" presStyleIdx="1" presStyleCnt="4" custScaleX="98624">
        <dgm:presLayoutVars>
          <dgm:bulletEnabled val="1"/>
        </dgm:presLayoutVars>
      </dgm:prSet>
      <dgm:spPr/>
      <dgm:t>
        <a:bodyPr/>
        <a:lstStyle/>
        <a:p>
          <a:endParaRPr lang="en-US"/>
        </a:p>
      </dgm:t>
    </dgm:pt>
    <dgm:pt modelId="{0D7D49C1-E29D-4C30-9AA9-D09232DCC957}" type="pres">
      <dgm:prSet presAssocID="{BCBDA9D7-E608-4242-B905-E189009CBA08}" presName="sibTrans" presStyleLbl="sibTrans2D1" presStyleIdx="1" presStyleCnt="3"/>
      <dgm:spPr/>
      <dgm:t>
        <a:bodyPr/>
        <a:lstStyle/>
        <a:p>
          <a:endParaRPr lang="en-US"/>
        </a:p>
      </dgm:t>
    </dgm:pt>
    <dgm:pt modelId="{A7E44684-382C-4ABD-A142-013C578B9343}" type="pres">
      <dgm:prSet presAssocID="{BCBDA9D7-E608-4242-B905-E189009CBA08}" presName="connectorText" presStyleLbl="sibTrans2D1" presStyleIdx="1" presStyleCnt="3"/>
      <dgm:spPr/>
      <dgm:t>
        <a:bodyPr/>
        <a:lstStyle/>
        <a:p>
          <a:endParaRPr lang="en-US"/>
        </a:p>
      </dgm:t>
    </dgm:pt>
    <dgm:pt modelId="{07FA8FFF-ED83-4C89-BC48-9F51B5DDA342}" type="pres">
      <dgm:prSet presAssocID="{F010A44D-51C4-4365-8953-C6CC65B0BDC9}" presName="node" presStyleLbl="node1" presStyleIdx="2" presStyleCnt="4" custScaleX="87662" custScaleY="263361">
        <dgm:presLayoutVars>
          <dgm:bulletEnabled val="1"/>
        </dgm:presLayoutVars>
      </dgm:prSet>
      <dgm:spPr>
        <a:prstGeom prst="diamond">
          <a:avLst/>
        </a:prstGeom>
      </dgm:spPr>
      <dgm:t>
        <a:bodyPr/>
        <a:lstStyle/>
        <a:p>
          <a:endParaRPr lang="en-US"/>
        </a:p>
      </dgm:t>
    </dgm:pt>
    <dgm:pt modelId="{6839849B-D38A-4AE1-932D-3A19459419A3}" type="pres">
      <dgm:prSet presAssocID="{8EBF9018-77F2-4F0F-9EFE-85BFF964D22B}" presName="sibTrans" presStyleLbl="sibTrans2D1" presStyleIdx="2" presStyleCnt="3"/>
      <dgm:spPr/>
      <dgm:t>
        <a:bodyPr/>
        <a:lstStyle/>
        <a:p>
          <a:endParaRPr lang="en-US"/>
        </a:p>
      </dgm:t>
    </dgm:pt>
    <dgm:pt modelId="{CF08CE21-0111-4089-930C-BE80208DC708}" type="pres">
      <dgm:prSet presAssocID="{8EBF9018-77F2-4F0F-9EFE-85BFF964D22B}" presName="connectorText" presStyleLbl="sibTrans2D1" presStyleIdx="2" presStyleCnt="3"/>
      <dgm:spPr/>
      <dgm:t>
        <a:bodyPr/>
        <a:lstStyle/>
        <a:p>
          <a:endParaRPr lang="en-US"/>
        </a:p>
      </dgm:t>
    </dgm:pt>
    <dgm:pt modelId="{2DCD5AA9-7B36-4D74-93F5-67A45908786C}" type="pres">
      <dgm:prSet presAssocID="{298D78DE-0E1C-4B56-BAB5-C045EB78E9FF}" presName="node" presStyleLbl="node1" presStyleIdx="3" presStyleCnt="4" custScaleX="94515">
        <dgm:presLayoutVars>
          <dgm:bulletEnabled val="1"/>
        </dgm:presLayoutVars>
      </dgm:prSet>
      <dgm:spPr>
        <a:prstGeom prst="roundRect">
          <a:avLst/>
        </a:prstGeom>
      </dgm:spPr>
      <dgm:t>
        <a:bodyPr/>
        <a:lstStyle/>
        <a:p>
          <a:endParaRPr lang="en-US"/>
        </a:p>
      </dgm:t>
    </dgm:pt>
  </dgm:ptLst>
  <dgm:cxnLst>
    <dgm:cxn modelId="{E3F4C8D0-D5F7-4B2F-9A28-5759756DA394}" type="presOf" srcId="{47C5A241-71E7-4AA5-81E6-BF8733B3EA8C}" destId="{37DC6E03-F3A9-4150-89E5-923C10BDD9B4}" srcOrd="0" destOrd="0" presId="urn:microsoft.com/office/officeart/2005/8/layout/process2"/>
    <dgm:cxn modelId="{EE61871B-8666-4EB3-8AF4-CF3627F6B79B}" type="presOf" srcId="{8EBF9018-77F2-4F0F-9EFE-85BFF964D22B}" destId="{6839849B-D38A-4AE1-932D-3A19459419A3}" srcOrd="0" destOrd="0" presId="urn:microsoft.com/office/officeart/2005/8/layout/process2"/>
    <dgm:cxn modelId="{8EF9528D-D0B2-4610-8D83-1B697C9EE1B8}" type="presOf" srcId="{BCBDA9D7-E608-4242-B905-E189009CBA08}" destId="{A7E44684-382C-4ABD-A142-013C578B9343}" srcOrd="1" destOrd="0" presId="urn:microsoft.com/office/officeart/2005/8/layout/process2"/>
    <dgm:cxn modelId="{B9B65927-5B79-46DD-B3E8-BF7A2A7B7FA0}" type="presOf" srcId="{87A69473-F101-4F54-816C-1E93054ECBBE}" destId="{D385046E-E6E9-45D6-BFE8-42C373A0FC36}" srcOrd="1" destOrd="0" presId="urn:microsoft.com/office/officeart/2005/8/layout/process2"/>
    <dgm:cxn modelId="{88E97364-F195-413C-ABDC-2E1FCFCAB4B5}" type="presOf" srcId="{0C4067C7-17D2-406F-A830-D5BCF5304CFC}" destId="{18EB6083-3BC0-481F-9BA1-0F1BF7F96254}" srcOrd="0" destOrd="0" presId="urn:microsoft.com/office/officeart/2005/8/layout/process2"/>
    <dgm:cxn modelId="{FEA6A702-5290-4166-ADC7-F01D2A324B92}" srcId="{47C5A241-71E7-4AA5-81E6-BF8733B3EA8C}" destId="{298D78DE-0E1C-4B56-BAB5-C045EB78E9FF}" srcOrd="3" destOrd="0" parTransId="{E3A85BD5-C0E7-4CC6-AF00-89000ACBD40A}" sibTransId="{61CF4063-AFEF-4AF7-858F-C70C5F2AF015}"/>
    <dgm:cxn modelId="{6F0684CD-9A2A-4741-A476-8B7EBF161057}" srcId="{47C5A241-71E7-4AA5-81E6-BF8733B3EA8C}" destId="{40EC8A5F-A5F1-498A-9B3B-232AC0350B1E}" srcOrd="1" destOrd="0" parTransId="{40F00636-4364-4250-B780-8174E0DC0522}" sibTransId="{BCBDA9D7-E608-4242-B905-E189009CBA08}"/>
    <dgm:cxn modelId="{E8945C8B-9E15-4FC9-9DF9-6542849A087A}" type="presOf" srcId="{BCBDA9D7-E608-4242-B905-E189009CBA08}" destId="{0D7D49C1-E29D-4C30-9AA9-D09232DCC957}" srcOrd="0" destOrd="0" presId="urn:microsoft.com/office/officeart/2005/8/layout/process2"/>
    <dgm:cxn modelId="{0C3F934C-C623-4E07-B432-0BDCE5A4B653}" type="presOf" srcId="{F010A44D-51C4-4365-8953-C6CC65B0BDC9}" destId="{07FA8FFF-ED83-4C89-BC48-9F51B5DDA342}" srcOrd="0" destOrd="0" presId="urn:microsoft.com/office/officeart/2005/8/layout/process2"/>
    <dgm:cxn modelId="{2F069FB4-711D-4D24-9393-FCA4AC4ED257}" srcId="{47C5A241-71E7-4AA5-81E6-BF8733B3EA8C}" destId="{F010A44D-51C4-4365-8953-C6CC65B0BDC9}" srcOrd="2" destOrd="0" parTransId="{F1E1F3BD-748B-4C72-8716-B26E750E2EF2}" sibTransId="{8EBF9018-77F2-4F0F-9EFE-85BFF964D22B}"/>
    <dgm:cxn modelId="{C4D50DD4-CC68-49E2-A971-1DC9B1A973D1}" type="presOf" srcId="{40EC8A5F-A5F1-498A-9B3B-232AC0350B1E}" destId="{A9BB7D39-8F11-484A-9592-678FEA82900D}" srcOrd="0" destOrd="0" presId="urn:microsoft.com/office/officeart/2005/8/layout/process2"/>
    <dgm:cxn modelId="{E2920362-C8AC-4A19-AE7E-3AA6F581825B}" type="presOf" srcId="{8EBF9018-77F2-4F0F-9EFE-85BFF964D22B}" destId="{CF08CE21-0111-4089-930C-BE80208DC708}" srcOrd="1" destOrd="0" presId="urn:microsoft.com/office/officeart/2005/8/layout/process2"/>
    <dgm:cxn modelId="{F63DF589-C279-433F-8FDB-3B096E76B9CD}" srcId="{47C5A241-71E7-4AA5-81E6-BF8733B3EA8C}" destId="{0C4067C7-17D2-406F-A830-D5BCF5304CFC}" srcOrd="0" destOrd="0" parTransId="{5B6D9549-DCCD-47F8-BE04-EAA66E1E8819}" sibTransId="{87A69473-F101-4F54-816C-1E93054ECBBE}"/>
    <dgm:cxn modelId="{0535286F-5F9A-4163-86C6-F071C0260181}" type="presOf" srcId="{298D78DE-0E1C-4B56-BAB5-C045EB78E9FF}" destId="{2DCD5AA9-7B36-4D74-93F5-67A45908786C}" srcOrd="0" destOrd="0" presId="urn:microsoft.com/office/officeart/2005/8/layout/process2"/>
    <dgm:cxn modelId="{6EABDD4B-C36A-4496-84E6-F27663F1D8A5}" type="presOf" srcId="{87A69473-F101-4F54-816C-1E93054ECBBE}" destId="{BB68FA4A-4D7F-42B0-9B78-4471813AB8B6}" srcOrd="0" destOrd="0" presId="urn:microsoft.com/office/officeart/2005/8/layout/process2"/>
    <dgm:cxn modelId="{DF4FA415-76FF-46E3-BDF4-D47EB88F045C}" type="presParOf" srcId="{37DC6E03-F3A9-4150-89E5-923C10BDD9B4}" destId="{18EB6083-3BC0-481F-9BA1-0F1BF7F96254}" srcOrd="0" destOrd="0" presId="urn:microsoft.com/office/officeart/2005/8/layout/process2"/>
    <dgm:cxn modelId="{28977379-007A-4FD9-9B9F-52ED1286A373}" type="presParOf" srcId="{37DC6E03-F3A9-4150-89E5-923C10BDD9B4}" destId="{BB68FA4A-4D7F-42B0-9B78-4471813AB8B6}" srcOrd="1" destOrd="0" presId="urn:microsoft.com/office/officeart/2005/8/layout/process2"/>
    <dgm:cxn modelId="{E9F92574-071A-4554-AACC-7B5733FE70E2}" type="presParOf" srcId="{BB68FA4A-4D7F-42B0-9B78-4471813AB8B6}" destId="{D385046E-E6E9-45D6-BFE8-42C373A0FC36}" srcOrd="0" destOrd="0" presId="urn:microsoft.com/office/officeart/2005/8/layout/process2"/>
    <dgm:cxn modelId="{C2470F50-4871-49D6-B73D-66CAA1C77085}" type="presParOf" srcId="{37DC6E03-F3A9-4150-89E5-923C10BDD9B4}" destId="{A9BB7D39-8F11-484A-9592-678FEA82900D}" srcOrd="2" destOrd="0" presId="urn:microsoft.com/office/officeart/2005/8/layout/process2"/>
    <dgm:cxn modelId="{987116CF-F976-491F-BAC7-9C938E2C6F16}" type="presParOf" srcId="{37DC6E03-F3A9-4150-89E5-923C10BDD9B4}" destId="{0D7D49C1-E29D-4C30-9AA9-D09232DCC957}" srcOrd="3" destOrd="0" presId="urn:microsoft.com/office/officeart/2005/8/layout/process2"/>
    <dgm:cxn modelId="{AF6685B9-1673-40A7-A302-C08ABAD121AB}" type="presParOf" srcId="{0D7D49C1-E29D-4C30-9AA9-D09232DCC957}" destId="{A7E44684-382C-4ABD-A142-013C578B9343}" srcOrd="0" destOrd="0" presId="urn:microsoft.com/office/officeart/2005/8/layout/process2"/>
    <dgm:cxn modelId="{D27BCD47-B941-43C5-B934-19A6C51B14A4}" type="presParOf" srcId="{37DC6E03-F3A9-4150-89E5-923C10BDD9B4}" destId="{07FA8FFF-ED83-4C89-BC48-9F51B5DDA342}" srcOrd="4" destOrd="0" presId="urn:microsoft.com/office/officeart/2005/8/layout/process2"/>
    <dgm:cxn modelId="{A50050AB-F7FF-4E37-B2C1-FE07C694230F}" type="presParOf" srcId="{37DC6E03-F3A9-4150-89E5-923C10BDD9B4}" destId="{6839849B-D38A-4AE1-932D-3A19459419A3}" srcOrd="5" destOrd="0" presId="urn:microsoft.com/office/officeart/2005/8/layout/process2"/>
    <dgm:cxn modelId="{2515B0C1-B287-4445-B26A-A6218F1BDCCE}" type="presParOf" srcId="{6839849B-D38A-4AE1-932D-3A19459419A3}" destId="{CF08CE21-0111-4089-930C-BE80208DC708}" srcOrd="0" destOrd="0" presId="urn:microsoft.com/office/officeart/2005/8/layout/process2"/>
    <dgm:cxn modelId="{E858D0F1-F396-4D88-A08C-7CD2457E7D9B}" type="presParOf" srcId="{37DC6E03-F3A9-4150-89E5-923C10BDD9B4}" destId="{2DCD5AA9-7B36-4D74-93F5-67A45908786C}" srcOrd="6" destOrd="0" presId="urn:microsoft.com/office/officeart/2005/8/layout/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D3D846A-534D-42D7-8388-FCC499E001DE}">
      <dsp:nvSpPr>
        <dsp:cNvPr id="0" name=""/>
        <dsp:cNvSpPr/>
      </dsp:nvSpPr>
      <dsp:spPr>
        <a:xfrm>
          <a:off x="2323431" y="1022830"/>
          <a:ext cx="922215" cy="429432"/>
        </a:xfrm>
        <a:custGeom>
          <a:avLst/>
          <a:gdLst/>
          <a:ahLst/>
          <a:cxnLst/>
          <a:rect l="0" t="0" r="0" b="0"/>
          <a:pathLst>
            <a:path>
              <a:moveTo>
                <a:pt x="0" y="0"/>
              </a:moveTo>
              <a:lnTo>
                <a:pt x="0" y="214716"/>
              </a:lnTo>
              <a:lnTo>
                <a:pt x="922215" y="214716"/>
              </a:lnTo>
              <a:lnTo>
                <a:pt x="922215" y="429432"/>
              </a:lnTo>
            </a:path>
          </a:pathLst>
        </a:custGeom>
        <a:noFill/>
        <a:ln w="25400" cap="flat" cmpd="sng" algn="ctr">
          <a:solidFill>
            <a:srgbClr val="000000"/>
          </a:solidFill>
          <a:prstDash val="solid"/>
        </a:ln>
        <a:effectLst/>
      </dsp:spPr>
      <dsp:style>
        <a:lnRef idx="2">
          <a:scrgbClr r="0" g="0" b="0"/>
        </a:lnRef>
        <a:fillRef idx="0">
          <a:scrgbClr r="0" g="0" b="0"/>
        </a:fillRef>
        <a:effectRef idx="0">
          <a:scrgbClr r="0" g="0" b="0"/>
        </a:effectRef>
        <a:fontRef idx="minor"/>
      </dsp:style>
    </dsp:sp>
    <dsp:sp modelId="{AD16F199-50F1-43C9-A43E-E3B0EE0AA125}">
      <dsp:nvSpPr>
        <dsp:cNvPr id="0" name=""/>
        <dsp:cNvSpPr/>
      </dsp:nvSpPr>
      <dsp:spPr>
        <a:xfrm>
          <a:off x="1481540" y="1022830"/>
          <a:ext cx="841891" cy="429432"/>
        </a:xfrm>
        <a:custGeom>
          <a:avLst/>
          <a:gdLst/>
          <a:ahLst/>
          <a:cxnLst/>
          <a:rect l="0" t="0" r="0" b="0"/>
          <a:pathLst>
            <a:path>
              <a:moveTo>
                <a:pt x="841891" y="0"/>
              </a:moveTo>
              <a:lnTo>
                <a:pt x="841891" y="214716"/>
              </a:lnTo>
              <a:lnTo>
                <a:pt x="0" y="214716"/>
              </a:lnTo>
              <a:lnTo>
                <a:pt x="0" y="429432"/>
              </a:lnTo>
            </a:path>
          </a:pathLst>
        </a:custGeom>
        <a:noFill/>
        <a:ln w="25400" cap="flat" cmpd="sng" algn="ctr">
          <a:solidFill>
            <a:srgbClr val="000000"/>
          </a:solidFill>
          <a:prstDash val="solid"/>
        </a:ln>
        <a:effectLst/>
      </dsp:spPr>
      <dsp:style>
        <a:lnRef idx="2">
          <a:scrgbClr r="0" g="0" b="0"/>
        </a:lnRef>
        <a:fillRef idx="0">
          <a:scrgbClr r="0" g="0" b="0"/>
        </a:fillRef>
        <a:effectRef idx="0">
          <a:scrgbClr r="0" g="0" b="0"/>
        </a:effectRef>
        <a:fontRef idx="minor"/>
      </dsp:style>
    </dsp:sp>
    <dsp:sp modelId="{2ACC2ED0-5E5E-4513-AD5A-2AF7EB36300F}">
      <dsp:nvSpPr>
        <dsp:cNvPr id="0" name=""/>
        <dsp:cNvSpPr/>
      </dsp:nvSpPr>
      <dsp:spPr>
        <a:xfrm>
          <a:off x="1651421" y="373"/>
          <a:ext cx="1344020" cy="1022457"/>
        </a:xfrm>
        <a:prstGeom prst="roundRect">
          <a:avLst/>
        </a:prstGeom>
        <a:gradFill rotWithShape="0">
          <a:gsLst>
            <a:gs pos="0">
              <a:srgbClr val="FFF200"/>
            </a:gs>
            <a:gs pos="100000">
              <a:srgbClr val="F8CA08"/>
            </a:gs>
          </a:gsLst>
          <a:lin ang="5400000" scaled="0"/>
        </a:gra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marR="0" lvl="0" indent="0" algn="ctr" defTabSz="914400">
            <a:lnSpc>
              <a:spcPct val="100000"/>
            </a:lnSpc>
            <a:spcBef>
              <a:spcPct val="0"/>
            </a:spcBef>
            <a:spcAft>
              <a:spcPct val="0"/>
            </a:spcAft>
            <a:buNone/>
            <a:tabLst/>
          </a:pPr>
          <a:r>
            <a:rPr lang="de-CH" sz="2400" b="0" i="0" u="none" strike="noStrike" kern="1200" cap="none" baseline="0" dirty="0">
              <a:ln>
                <a:noFill/>
              </a:ln>
              <a:solidFill>
                <a:srgbClr val="000000"/>
              </a:solidFill>
              <a:effectLst/>
              <a:latin typeface="Arial Narrow"/>
              <a:cs typeface="Arial"/>
            </a:rPr>
            <a:t>Festigkeit</a:t>
          </a:r>
        </a:p>
      </dsp:txBody>
      <dsp:txXfrm>
        <a:off x="1701333" y="50285"/>
        <a:ext cx="1244196" cy="922633"/>
      </dsp:txXfrm>
    </dsp:sp>
    <dsp:sp modelId="{22368916-25D8-439F-807B-36C4A84F80C1}">
      <dsp:nvSpPr>
        <dsp:cNvPr id="0" name=""/>
        <dsp:cNvSpPr/>
      </dsp:nvSpPr>
      <dsp:spPr>
        <a:xfrm>
          <a:off x="774040" y="1452262"/>
          <a:ext cx="1414999" cy="1022457"/>
        </a:xfrm>
        <a:prstGeom prst="roundRect">
          <a:avLst/>
        </a:prstGeom>
        <a:gradFill rotWithShape="0">
          <a:gsLst>
            <a:gs pos="0">
              <a:srgbClr val="FAB406"/>
            </a:gs>
            <a:gs pos="100000">
              <a:srgbClr val="FA772E"/>
            </a:gs>
          </a:gsLst>
          <a:lin ang="5400000" scaled="0"/>
        </a:gra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marR="0" lvl="0" indent="0" algn="ctr" defTabSz="914400">
            <a:lnSpc>
              <a:spcPct val="100000"/>
            </a:lnSpc>
            <a:spcBef>
              <a:spcPct val="0"/>
            </a:spcBef>
            <a:spcAft>
              <a:spcPct val="0"/>
            </a:spcAft>
            <a:buNone/>
            <a:tabLst/>
          </a:pPr>
          <a:r>
            <a:rPr lang="de-CH" sz="1800" b="0" i="0" u="none" strike="noStrike" kern="1200" cap="none" baseline="0">
              <a:ln>
                <a:noFill/>
              </a:ln>
              <a:solidFill>
                <a:srgbClr val="000000"/>
              </a:solidFill>
              <a:effectLst/>
              <a:latin typeface="Arial Narrow"/>
              <a:cs typeface="Arial"/>
            </a:rPr>
            <a:t>Querschnitts-</a:t>
          </a:r>
        </a:p>
        <a:p>
          <a:pPr marL="0" marR="0" lvl="0" indent="0" algn="ctr" defTabSz="914400">
            <a:lnSpc>
              <a:spcPct val="100000"/>
            </a:lnSpc>
            <a:spcBef>
              <a:spcPct val="0"/>
            </a:spcBef>
            <a:spcAft>
              <a:spcPct val="0"/>
            </a:spcAft>
            <a:buNone/>
            <a:tabLst/>
          </a:pPr>
          <a:r>
            <a:rPr lang="de-CH" sz="1800" b="0" i="0" u="none" strike="noStrike" kern="1200" cap="none" baseline="0">
              <a:ln>
                <a:noFill/>
              </a:ln>
              <a:solidFill>
                <a:srgbClr val="000000"/>
              </a:solidFill>
              <a:effectLst/>
              <a:latin typeface="Arial Narrow"/>
              <a:cs typeface="Arial"/>
            </a:rPr>
            <a:t>form</a:t>
          </a:r>
        </a:p>
      </dsp:txBody>
      <dsp:txXfrm>
        <a:off x="823952" y="1502174"/>
        <a:ext cx="1315175" cy="922633"/>
      </dsp:txXfrm>
    </dsp:sp>
    <dsp:sp modelId="{753A784C-BF08-4577-BCD9-546ECE2DDACB}">
      <dsp:nvSpPr>
        <dsp:cNvPr id="0" name=""/>
        <dsp:cNvSpPr/>
      </dsp:nvSpPr>
      <dsp:spPr>
        <a:xfrm>
          <a:off x="2618471" y="1452262"/>
          <a:ext cx="1254350" cy="1022457"/>
        </a:xfrm>
        <a:prstGeom prst="roundRect">
          <a:avLst/>
        </a:prstGeom>
        <a:gradFill rotWithShape="0">
          <a:gsLst>
            <a:gs pos="0">
              <a:srgbClr val="FAB406"/>
            </a:gs>
            <a:gs pos="100000">
              <a:srgbClr val="FA772E"/>
            </a:gs>
          </a:gsLst>
          <a:lin ang="5400000" scaled="0"/>
        </a:gra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marR="0" lvl="0" indent="0" algn="ctr" defTabSz="914400">
            <a:lnSpc>
              <a:spcPct val="100000"/>
            </a:lnSpc>
            <a:spcBef>
              <a:spcPct val="0"/>
            </a:spcBef>
            <a:spcAft>
              <a:spcPct val="0"/>
            </a:spcAft>
            <a:buNone/>
            <a:tabLst/>
          </a:pPr>
          <a:r>
            <a:rPr lang="de-CH" sz="1800" b="0" i="0" u="none" strike="noStrike" kern="1200" cap="none" baseline="0">
              <a:ln>
                <a:noFill/>
              </a:ln>
              <a:solidFill>
                <a:srgbClr val="000000"/>
              </a:solidFill>
              <a:effectLst/>
              <a:latin typeface="Arial Narrow"/>
              <a:cs typeface="Arial"/>
            </a:rPr>
            <a:t>Material</a:t>
          </a:r>
        </a:p>
      </dsp:txBody>
      <dsp:txXfrm>
        <a:off x="2668383" y="1502174"/>
        <a:ext cx="1154526" cy="92263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6C90A0D-3096-4DAA-B5C7-F9D302049C5C}">
      <dsp:nvSpPr>
        <dsp:cNvPr id="0" name=""/>
        <dsp:cNvSpPr/>
      </dsp:nvSpPr>
      <dsp:spPr>
        <a:xfrm>
          <a:off x="1430279" y="1903269"/>
          <a:ext cx="91440" cy="208103"/>
        </a:xfrm>
        <a:custGeom>
          <a:avLst/>
          <a:gdLst/>
          <a:ahLst/>
          <a:cxnLst/>
          <a:rect l="0" t="0" r="0" b="0"/>
          <a:pathLst>
            <a:path>
              <a:moveTo>
                <a:pt x="45720" y="0"/>
              </a:moveTo>
              <a:lnTo>
                <a:pt x="45720" y="208103"/>
              </a:lnTo>
            </a:path>
          </a:pathLst>
        </a:custGeom>
        <a:noFill/>
        <a:ln w="25400" cap="flat" cmpd="sng" algn="ctr">
          <a:solidFill>
            <a:srgbClr val="5B7F95"/>
          </a:solidFill>
          <a:prstDash val="solid"/>
        </a:ln>
        <a:effectLst/>
      </dsp:spPr>
      <dsp:style>
        <a:lnRef idx="2">
          <a:scrgbClr r="0" g="0" b="0"/>
        </a:lnRef>
        <a:fillRef idx="0">
          <a:scrgbClr r="0" g="0" b="0"/>
        </a:fillRef>
        <a:effectRef idx="0">
          <a:scrgbClr r="0" g="0" b="0"/>
        </a:effectRef>
        <a:fontRef idx="minor"/>
      </dsp:style>
    </dsp:sp>
    <dsp:sp modelId="{E3E21F9E-A617-43B3-93F7-5E96AA34BDB4}">
      <dsp:nvSpPr>
        <dsp:cNvPr id="0" name=""/>
        <dsp:cNvSpPr/>
      </dsp:nvSpPr>
      <dsp:spPr>
        <a:xfrm>
          <a:off x="1430279" y="1199682"/>
          <a:ext cx="91440" cy="208103"/>
        </a:xfrm>
        <a:custGeom>
          <a:avLst/>
          <a:gdLst/>
          <a:ahLst/>
          <a:cxnLst/>
          <a:rect l="0" t="0" r="0" b="0"/>
          <a:pathLst>
            <a:path>
              <a:moveTo>
                <a:pt x="45720" y="0"/>
              </a:moveTo>
              <a:lnTo>
                <a:pt x="45720" y="208103"/>
              </a:lnTo>
            </a:path>
          </a:pathLst>
        </a:custGeom>
        <a:noFill/>
        <a:ln w="25400" cap="flat" cmpd="sng" algn="ctr">
          <a:solidFill>
            <a:srgbClr val="5B7F95"/>
          </a:solidFill>
          <a:prstDash val="solid"/>
        </a:ln>
        <a:effectLst/>
      </dsp:spPr>
      <dsp:style>
        <a:lnRef idx="2">
          <a:scrgbClr r="0" g="0" b="0"/>
        </a:lnRef>
        <a:fillRef idx="0">
          <a:scrgbClr r="0" g="0" b="0"/>
        </a:fillRef>
        <a:effectRef idx="0">
          <a:scrgbClr r="0" g="0" b="0"/>
        </a:effectRef>
        <a:fontRef idx="minor"/>
      </dsp:style>
    </dsp:sp>
    <dsp:sp modelId="{896D1883-8A23-474C-9A15-10FF33F9ACA1}">
      <dsp:nvSpPr>
        <dsp:cNvPr id="0" name=""/>
        <dsp:cNvSpPr/>
      </dsp:nvSpPr>
      <dsp:spPr>
        <a:xfrm>
          <a:off x="1430279" y="496096"/>
          <a:ext cx="91440" cy="208103"/>
        </a:xfrm>
        <a:custGeom>
          <a:avLst/>
          <a:gdLst/>
          <a:ahLst/>
          <a:cxnLst/>
          <a:rect l="0" t="0" r="0" b="0"/>
          <a:pathLst>
            <a:path>
              <a:moveTo>
                <a:pt x="45720" y="0"/>
              </a:moveTo>
              <a:lnTo>
                <a:pt x="45720" y="208103"/>
              </a:lnTo>
            </a:path>
          </a:pathLst>
        </a:custGeom>
        <a:noFill/>
        <a:ln w="25400" cap="flat" cmpd="sng" algn="ctr">
          <a:solidFill>
            <a:srgbClr val="5B7F95"/>
          </a:solidFill>
          <a:prstDash val="solid"/>
        </a:ln>
        <a:effectLst/>
      </dsp:spPr>
      <dsp:style>
        <a:lnRef idx="2">
          <a:scrgbClr r="0" g="0" b="0"/>
        </a:lnRef>
        <a:fillRef idx="0">
          <a:scrgbClr r="0" g="0" b="0"/>
        </a:fillRef>
        <a:effectRef idx="0">
          <a:scrgbClr r="0" g="0" b="0"/>
        </a:effectRef>
        <a:fontRef idx="minor"/>
      </dsp:style>
    </dsp:sp>
    <dsp:sp modelId="{4381784F-C52E-44E8-A32C-23C7C95C3F05}">
      <dsp:nvSpPr>
        <dsp:cNvPr id="0" name=""/>
        <dsp:cNvSpPr/>
      </dsp:nvSpPr>
      <dsp:spPr>
        <a:xfrm>
          <a:off x="980516" y="613"/>
          <a:ext cx="990966" cy="495483"/>
        </a:xfrm>
        <a:prstGeom prst="roundRect">
          <a:avLst/>
        </a:prstGeom>
        <a:solidFill>
          <a:schemeClr val="tx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marR="0" lvl="0" indent="0" algn="ctr" defTabSz="914400">
            <a:lnSpc>
              <a:spcPct val="100000"/>
            </a:lnSpc>
            <a:spcBef>
              <a:spcPct val="0"/>
            </a:spcBef>
            <a:spcAft>
              <a:spcPct val="0"/>
            </a:spcAft>
            <a:buNone/>
            <a:tabLst/>
          </a:pPr>
          <a:r>
            <a:rPr lang="de-CH" sz="1400" b="0" i="0" u="none" strike="noStrike" kern="1200" cap="none" baseline="0" dirty="0">
              <a:ln>
                <a:noFill/>
              </a:ln>
              <a:solidFill>
                <a:srgbClr val="FFFFFF"/>
              </a:solidFill>
              <a:effectLst/>
              <a:latin typeface="Arial Narrow"/>
              <a:cs typeface="Arial"/>
            </a:rPr>
            <a:t>Modell</a:t>
          </a:r>
        </a:p>
      </dsp:txBody>
      <dsp:txXfrm>
        <a:off x="1004703" y="24800"/>
        <a:ext cx="942592" cy="447109"/>
      </dsp:txXfrm>
    </dsp:sp>
    <dsp:sp modelId="{4F62C3D1-0087-466E-888D-5777D48461C2}">
      <dsp:nvSpPr>
        <dsp:cNvPr id="0" name=""/>
        <dsp:cNvSpPr/>
      </dsp:nvSpPr>
      <dsp:spPr>
        <a:xfrm>
          <a:off x="980516" y="704199"/>
          <a:ext cx="990966" cy="495483"/>
        </a:xfrm>
        <a:prstGeom prst="roundRect">
          <a:avLst/>
        </a:prstGeom>
        <a:solidFill>
          <a:schemeClr val="tx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marR="0" lvl="0" indent="0" algn="ctr" defTabSz="914400">
            <a:lnSpc>
              <a:spcPct val="100000"/>
            </a:lnSpc>
            <a:spcBef>
              <a:spcPct val="0"/>
            </a:spcBef>
            <a:spcAft>
              <a:spcPct val="0"/>
            </a:spcAft>
            <a:buNone/>
            <a:tabLst/>
          </a:pPr>
          <a:r>
            <a:rPr lang="de-CH" sz="1400" b="0" i="0" u="none" strike="noStrike" kern="1200" cap="none" baseline="0" dirty="0" err="1" smtClean="0">
              <a:ln>
                <a:noFill/>
              </a:ln>
              <a:solidFill>
                <a:srgbClr val="FFFFFF"/>
              </a:solidFill>
              <a:effectLst/>
              <a:latin typeface="Arial Narrow"/>
              <a:cs typeface="Arial"/>
            </a:rPr>
            <a:t>Vorver-arbeitung</a:t>
          </a:r>
          <a:endParaRPr lang="de-CH" sz="1400" b="0" i="0" u="none" strike="noStrike" kern="1200" cap="none" baseline="0" dirty="0">
            <a:ln>
              <a:noFill/>
            </a:ln>
            <a:solidFill>
              <a:srgbClr val="FFFFFF"/>
            </a:solidFill>
            <a:effectLst/>
            <a:latin typeface="Arial Narrow"/>
            <a:cs typeface="Arial"/>
          </a:endParaRPr>
        </a:p>
      </dsp:txBody>
      <dsp:txXfrm>
        <a:off x="1004703" y="728386"/>
        <a:ext cx="942592" cy="447109"/>
      </dsp:txXfrm>
    </dsp:sp>
    <dsp:sp modelId="{60864B44-9F71-4623-8539-C7E2D03E6070}">
      <dsp:nvSpPr>
        <dsp:cNvPr id="0" name=""/>
        <dsp:cNvSpPr/>
      </dsp:nvSpPr>
      <dsp:spPr>
        <a:xfrm>
          <a:off x="980516" y="1407786"/>
          <a:ext cx="990966" cy="495483"/>
        </a:xfrm>
        <a:prstGeom prst="roundRect">
          <a:avLst/>
        </a:prstGeom>
        <a:solidFill>
          <a:schemeClr val="tx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marR="0" lvl="0" indent="0" algn="ctr" defTabSz="914400">
            <a:lnSpc>
              <a:spcPct val="100000"/>
            </a:lnSpc>
            <a:spcBef>
              <a:spcPct val="0"/>
            </a:spcBef>
            <a:spcAft>
              <a:spcPct val="0"/>
            </a:spcAft>
            <a:buNone/>
            <a:tabLst/>
          </a:pPr>
          <a:r>
            <a:rPr lang="de-CH" sz="1400" b="0" i="0" u="none" strike="noStrike" kern="1200" cap="none" baseline="0">
              <a:ln>
                <a:noFill/>
              </a:ln>
              <a:solidFill>
                <a:srgbClr val="FFFFFF"/>
              </a:solidFill>
              <a:effectLst/>
              <a:latin typeface="Arial Narrow"/>
              <a:cs typeface="Arial"/>
            </a:rPr>
            <a:t>Analyse</a:t>
          </a:r>
        </a:p>
      </dsp:txBody>
      <dsp:txXfrm>
        <a:off x="1004703" y="1431973"/>
        <a:ext cx="942592" cy="447109"/>
      </dsp:txXfrm>
    </dsp:sp>
    <dsp:sp modelId="{36723702-EF75-49AA-B7E2-759F8C23CFF9}">
      <dsp:nvSpPr>
        <dsp:cNvPr id="0" name=""/>
        <dsp:cNvSpPr/>
      </dsp:nvSpPr>
      <dsp:spPr>
        <a:xfrm>
          <a:off x="980516" y="2111372"/>
          <a:ext cx="990966" cy="495483"/>
        </a:xfrm>
        <a:prstGeom prst="roundRect">
          <a:avLst/>
        </a:prstGeom>
        <a:solidFill>
          <a:schemeClr val="tx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marR="0" lvl="0" indent="0" algn="ctr" defTabSz="914400">
            <a:lnSpc>
              <a:spcPct val="100000"/>
            </a:lnSpc>
            <a:spcBef>
              <a:spcPct val="0"/>
            </a:spcBef>
            <a:spcAft>
              <a:spcPct val="0"/>
            </a:spcAft>
            <a:buNone/>
            <a:tabLst/>
          </a:pPr>
          <a:r>
            <a:rPr lang="de-CH" sz="1400" b="0" i="0" u="none" strike="noStrike" kern="1200" cap="none" baseline="0" dirty="0" err="1" smtClean="0">
              <a:ln>
                <a:noFill/>
              </a:ln>
              <a:solidFill>
                <a:srgbClr val="FFFFFF"/>
              </a:solidFill>
              <a:effectLst/>
              <a:latin typeface="Arial Narrow"/>
              <a:cs typeface="Arial"/>
            </a:rPr>
            <a:t>Nachbe-arbeitung</a:t>
          </a:r>
          <a:endParaRPr lang="de-CH" sz="1400" b="0" i="0" u="none" strike="noStrike" kern="1200" cap="none" baseline="0" dirty="0">
            <a:ln>
              <a:noFill/>
            </a:ln>
            <a:solidFill>
              <a:srgbClr val="FFFFFF"/>
            </a:solidFill>
            <a:effectLst/>
            <a:latin typeface="Arial Narrow"/>
            <a:cs typeface="Arial"/>
          </a:endParaRPr>
        </a:p>
      </dsp:txBody>
      <dsp:txXfrm>
        <a:off x="1004703" y="2135559"/>
        <a:ext cx="942592" cy="44710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8EB6083-3BC0-481F-9BA1-0F1BF7F96254}">
      <dsp:nvSpPr>
        <dsp:cNvPr id="0" name=""/>
        <dsp:cNvSpPr/>
      </dsp:nvSpPr>
      <dsp:spPr>
        <a:xfrm>
          <a:off x="1228965" y="2162"/>
          <a:ext cx="1843429" cy="46728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r>
            <a:rPr lang="de-CH" sz="1300" b="0" i="0" kern="1200" dirty="0" smtClean="0">
              <a:latin typeface="+mn-lt"/>
            </a:rPr>
            <a:t>SOLIDWORKS</a:t>
          </a:r>
          <a:endParaRPr lang="de-CH" sz="1300" b="0" i="0" kern="1200" dirty="0">
            <a:latin typeface="+mn-lt"/>
          </a:endParaRPr>
        </a:p>
      </dsp:txBody>
      <dsp:txXfrm>
        <a:off x="1242651" y="15848"/>
        <a:ext cx="1816057" cy="439915"/>
      </dsp:txXfrm>
    </dsp:sp>
    <dsp:sp modelId="{BB68FA4A-4D7F-42B0-9B78-4471813AB8B6}">
      <dsp:nvSpPr>
        <dsp:cNvPr id="0" name=""/>
        <dsp:cNvSpPr/>
      </dsp:nvSpPr>
      <dsp:spPr>
        <a:xfrm rot="5400000">
          <a:off x="2063063" y="481131"/>
          <a:ext cx="175232" cy="21027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00050">
            <a:lnSpc>
              <a:spcPct val="90000"/>
            </a:lnSpc>
            <a:spcBef>
              <a:spcPct val="0"/>
            </a:spcBef>
            <a:spcAft>
              <a:spcPct val="35000"/>
            </a:spcAft>
          </a:pPr>
          <a:endParaRPr lang="en-US" sz="900" kern="1200"/>
        </a:p>
      </dsp:txBody>
      <dsp:txXfrm rot="-5400000">
        <a:off x="2087596" y="498654"/>
        <a:ext cx="126167" cy="122662"/>
      </dsp:txXfrm>
    </dsp:sp>
    <dsp:sp modelId="{A9BB7D39-8F11-484A-9592-678FEA82900D}">
      <dsp:nvSpPr>
        <dsp:cNvPr id="0" name=""/>
        <dsp:cNvSpPr/>
      </dsp:nvSpPr>
      <dsp:spPr>
        <a:xfrm>
          <a:off x="1228965" y="703093"/>
          <a:ext cx="1843429" cy="46728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r>
            <a:rPr lang="de-CH" sz="1300" b="0" i="0" kern="1200" dirty="0" smtClean="0">
              <a:latin typeface="+mn-lt"/>
            </a:rPr>
            <a:t>SOLIDWORKS </a:t>
          </a:r>
          <a:r>
            <a:rPr lang="de-CH" sz="1300" b="0" i="0" kern="1200" dirty="0">
              <a:latin typeface="+mn-lt"/>
            </a:rPr>
            <a:t>Simulation</a:t>
          </a:r>
        </a:p>
      </dsp:txBody>
      <dsp:txXfrm>
        <a:off x="1242651" y="716779"/>
        <a:ext cx="1816057" cy="439915"/>
      </dsp:txXfrm>
    </dsp:sp>
    <dsp:sp modelId="{0D7D49C1-E29D-4C30-9AA9-D09232DCC957}">
      <dsp:nvSpPr>
        <dsp:cNvPr id="0" name=""/>
        <dsp:cNvSpPr/>
      </dsp:nvSpPr>
      <dsp:spPr>
        <a:xfrm rot="5400000">
          <a:off x="2063063" y="1182062"/>
          <a:ext cx="175232" cy="21027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00050">
            <a:lnSpc>
              <a:spcPct val="90000"/>
            </a:lnSpc>
            <a:spcBef>
              <a:spcPct val="0"/>
            </a:spcBef>
            <a:spcAft>
              <a:spcPct val="35000"/>
            </a:spcAft>
          </a:pPr>
          <a:endParaRPr lang="en-US" sz="900" kern="1200"/>
        </a:p>
      </dsp:txBody>
      <dsp:txXfrm rot="-5400000">
        <a:off x="2087596" y="1199585"/>
        <a:ext cx="126167" cy="122662"/>
      </dsp:txXfrm>
    </dsp:sp>
    <dsp:sp modelId="{07FA8FFF-ED83-4C89-BC48-9F51B5DDA342}">
      <dsp:nvSpPr>
        <dsp:cNvPr id="0" name=""/>
        <dsp:cNvSpPr/>
      </dsp:nvSpPr>
      <dsp:spPr>
        <a:xfrm>
          <a:off x="1331413" y="1404024"/>
          <a:ext cx="1638533" cy="1230652"/>
        </a:xfrm>
        <a:prstGeom prst="diamond">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r>
            <a:rPr lang="de-CH" sz="1300" b="0" i="0" kern="1200" dirty="0" smtClean="0">
              <a:latin typeface="+mn-lt"/>
            </a:rPr>
            <a:t>Zufrieden-stellend</a:t>
          </a:r>
          <a:r>
            <a:rPr lang="de-CH" sz="1300" b="0" i="0" kern="1200" dirty="0">
              <a:latin typeface="+mn-lt"/>
            </a:rPr>
            <a:t>?</a:t>
          </a:r>
        </a:p>
      </dsp:txBody>
      <dsp:txXfrm>
        <a:off x="1741046" y="1711687"/>
        <a:ext cx="819267" cy="615326"/>
      </dsp:txXfrm>
    </dsp:sp>
    <dsp:sp modelId="{6839849B-D38A-4AE1-932D-3A19459419A3}">
      <dsp:nvSpPr>
        <dsp:cNvPr id="0" name=""/>
        <dsp:cNvSpPr/>
      </dsp:nvSpPr>
      <dsp:spPr>
        <a:xfrm rot="5400000">
          <a:off x="2063063" y="2646359"/>
          <a:ext cx="175232" cy="21027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00050">
            <a:lnSpc>
              <a:spcPct val="90000"/>
            </a:lnSpc>
            <a:spcBef>
              <a:spcPct val="0"/>
            </a:spcBef>
            <a:spcAft>
              <a:spcPct val="35000"/>
            </a:spcAft>
          </a:pPr>
          <a:endParaRPr lang="en-US" sz="900" kern="1200"/>
        </a:p>
      </dsp:txBody>
      <dsp:txXfrm rot="-5400000">
        <a:off x="2087596" y="2663882"/>
        <a:ext cx="126167" cy="122662"/>
      </dsp:txXfrm>
    </dsp:sp>
    <dsp:sp modelId="{2DCD5AA9-7B36-4D74-93F5-67A45908786C}">
      <dsp:nvSpPr>
        <dsp:cNvPr id="0" name=""/>
        <dsp:cNvSpPr/>
      </dsp:nvSpPr>
      <dsp:spPr>
        <a:xfrm>
          <a:off x="1267366" y="2868320"/>
          <a:ext cx="1766626" cy="467287"/>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r>
            <a:rPr lang="de-CH" sz="1300" b="0" i="0" kern="1200" dirty="0">
              <a:latin typeface="+mn-lt"/>
            </a:rPr>
            <a:t>Prototyp</a:t>
          </a:r>
        </a:p>
      </dsp:txBody>
      <dsp:txXfrm>
        <a:off x="1290177" y="2891131"/>
        <a:ext cx="1721004" cy="421665"/>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060D712-7242-4C95-BDD1-40AA5038E027}" type="datetimeFigureOut">
              <a:rPr lang="fr-FR" smtClean="0"/>
              <a:pPr/>
              <a:t>25/07/2016</a:t>
            </a:fld>
            <a:endParaRPr lang="fr-FR"/>
          </a:p>
        </p:txBody>
      </p:sp>
      <p:sp>
        <p:nvSpPr>
          <p:cNvPr id="4" name="Espace réservé du pied de page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AD0FD1F-5A66-471B-B3E5-C7F4D1DFC51B}" type="slidenum">
              <a:rPr lang="fr-FR" smtClean="0"/>
              <a:pPr/>
              <a:t>‹#›</a:t>
            </a:fld>
            <a:endParaRPr lang="fr-FR"/>
          </a:p>
        </p:txBody>
      </p:sp>
    </p:spTree>
    <p:extLst>
      <p:ext uri="{BB962C8B-B14F-4D97-AF65-F5344CB8AC3E}">
        <p14:creationId xmlns:p14="http://schemas.microsoft.com/office/powerpoint/2010/main" val="138708326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D1A668E-3B37-4931-B417-BCC1E0C71E22}" type="datetimeFigureOut">
              <a:rPr lang="en-US" smtClean="0"/>
              <a:pPr/>
              <a:t>7/25/2016</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124C0E3-F38B-4060-81F5-813C95EEE9B2}" type="slidenum">
              <a:rPr lang="en-US" smtClean="0"/>
              <a:pPr/>
              <a:t>‹#›</a:t>
            </a:fld>
            <a:endParaRPr lang="en-US"/>
          </a:p>
        </p:txBody>
      </p:sp>
    </p:spTree>
    <p:extLst>
      <p:ext uri="{BB962C8B-B14F-4D97-AF65-F5344CB8AC3E}">
        <p14:creationId xmlns:p14="http://schemas.microsoft.com/office/powerpoint/2010/main" val="7041302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1</a:t>
            </a:fld>
            <a:endParaRPr lang="en-US"/>
          </a:p>
        </p:txBody>
      </p:sp>
    </p:spTree>
    <p:extLst>
      <p:ext uri="{BB962C8B-B14F-4D97-AF65-F5344CB8AC3E}">
        <p14:creationId xmlns:p14="http://schemas.microsoft.com/office/powerpoint/2010/main" val="19598762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10</a:t>
            </a:fld>
            <a:endParaRPr lang="en-US"/>
          </a:p>
        </p:txBody>
      </p:sp>
    </p:spTree>
    <p:extLst>
      <p:ext uri="{BB962C8B-B14F-4D97-AF65-F5344CB8AC3E}">
        <p14:creationId xmlns:p14="http://schemas.microsoft.com/office/powerpoint/2010/main" val="28588489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11</a:t>
            </a:fld>
            <a:endParaRPr lang="en-US"/>
          </a:p>
        </p:txBody>
      </p:sp>
    </p:spTree>
    <p:extLst>
      <p:ext uri="{BB962C8B-B14F-4D97-AF65-F5344CB8AC3E}">
        <p14:creationId xmlns:p14="http://schemas.microsoft.com/office/powerpoint/2010/main" val="12694843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12</a:t>
            </a:fld>
            <a:endParaRPr lang="en-US"/>
          </a:p>
        </p:txBody>
      </p:sp>
    </p:spTree>
    <p:extLst>
      <p:ext uri="{BB962C8B-B14F-4D97-AF65-F5344CB8AC3E}">
        <p14:creationId xmlns:p14="http://schemas.microsoft.com/office/powerpoint/2010/main" val="8026647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13</a:t>
            </a:fld>
            <a:endParaRPr lang="en-US"/>
          </a:p>
        </p:txBody>
      </p:sp>
    </p:spTree>
    <p:extLst>
      <p:ext uri="{BB962C8B-B14F-4D97-AF65-F5344CB8AC3E}">
        <p14:creationId xmlns:p14="http://schemas.microsoft.com/office/powerpoint/2010/main" val="27141879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14</a:t>
            </a:fld>
            <a:endParaRPr lang="en-US"/>
          </a:p>
        </p:txBody>
      </p:sp>
    </p:spTree>
    <p:extLst>
      <p:ext uri="{BB962C8B-B14F-4D97-AF65-F5344CB8AC3E}">
        <p14:creationId xmlns:p14="http://schemas.microsoft.com/office/powerpoint/2010/main" val="17856636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15</a:t>
            </a:fld>
            <a:endParaRPr lang="en-US"/>
          </a:p>
        </p:txBody>
      </p:sp>
    </p:spTree>
    <p:extLst>
      <p:ext uri="{BB962C8B-B14F-4D97-AF65-F5344CB8AC3E}">
        <p14:creationId xmlns:p14="http://schemas.microsoft.com/office/powerpoint/2010/main" val="34482851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16</a:t>
            </a:fld>
            <a:endParaRPr lang="en-US"/>
          </a:p>
        </p:txBody>
      </p:sp>
    </p:spTree>
    <p:extLst>
      <p:ext uri="{BB962C8B-B14F-4D97-AF65-F5344CB8AC3E}">
        <p14:creationId xmlns:p14="http://schemas.microsoft.com/office/powerpoint/2010/main" val="4365909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17</a:t>
            </a:fld>
            <a:endParaRPr lang="en-US"/>
          </a:p>
        </p:txBody>
      </p:sp>
    </p:spTree>
    <p:extLst>
      <p:ext uri="{BB962C8B-B14F-4D97-AF65-F5344CB8AC3E}">
        <p14:creationId xmlns:p14="http://schemas.microsoft.com/office/powerpoint/2010/main" val="18052301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18</a:t>
            </a:fld>
            <a:endParaRPr lang="en-US"/>
          </a:p>
        </p:txBody>
      </p:sp>
    </p:spTree>
    <p:extLst>
      <p:ext uri="{BB962C8B-B14F-4D97-AF65-F5344CB8AC3E}">
        <p14:creationId xmlns:p14="http://schemas.microsoft.com/office/powerpoint/2010/main" val="32996507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19</a:t>
            </a:fld>
            <a:endParaRPr lang="en-US"/>
          </a:p>
        </p:txBody>
      </p:sp>
    </p:spTree>
    <p:extLst>
      <p:ext uri="{BB962C8B-B14F-4D97-AF65-F5344CB8AC3E}">
        <p14:creationId xmlns:p14="http://schemas.microsoft.com/office/powerpoint/2010/main" val="16965789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2</a:t>
            </a:fld>
            <a:endParaRPr lang="en-US"/>
          </a:p>
        </p:txBody>
      </p:sp>
    </p:spTree>
    <p:extLst>
      <p:ext uri="{BB962C8B-B14F-4D97-AF65-F5344CB8AC3E}">
        <p14:creationId xmlns:p14="http://schemas.microsoft.com/office/powerpoint/2010/main" val="27033465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20</a:t>
            </a:fld>
            <a:endParaRPr lang="en-US"/>
          </a:p>
        </p:txBody>
      </p:sp>
    </p:spTree>
    <p:extLst>
      <p:ext uri="{BB962C8B-B14F-4D97-AF65-F5344CB8AC3E}">
        <p14:creationId xmlns:p14="http://schemas.microsoft.com/office/powerpoint/2010/main" val="209624969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21</a:t>
            </a:fld>
            <a:endParaRPr lang="en-US"/>
          </a:p>
        </p:txBody>
      </p:sp>
    </p:spTree>
    <p:extLst>
      <p:ext uri="{BB962C8B-B14F-4D97-AF65-F5344CB8AC3E}">
        <p14:creationId xmlns:p14="http://schemas.microsoft.com/office/powerpoint/2010/main" val="384526901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22</a:t>
            </a:fld>
            <a:endParaRPr lang="en-US"/>
          </a:p>
        </p:txBody>
      </p:sp>
    </p:spTree>
    <p:extLst>
      <p:ext uri="{BB962C8B-B14F-4D97-AF65-F5344CB8AC3E}">
        <p14:creationId xmlns:p14="http://schemas.microsoft.com/office/powerpoint/2010/main" val="250295858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23</a:t>
            </a:fld>
            <a:endParaRPr lang="en-US"/>
          </a:p>
        </p:txBody>
      </p:sp>
    </p:spTree>
    <p:extLst>
      <p:ext uri="{BB962C8B-B14F-4D97-AF65-F5344CB8AC3E}">
        <p14:creationId xmlns:p14="http://schemas.microsoft.com/office/powerpoint/2010/main" val="299962394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24</a:t>
            </a:fld>
            <a:endParaRPr lang="en-US"/>
          </a:p>
        </p:txBody>
      </p:sp>
    </p:spTree>
    <p:extLst>
      <p:ext uri="{BB962C8B-B14F-4D97-AF65-F5344CB8AC3E}">
        <p14:creationId xmlns:p14="http://schemas.microsoft.com/office/powerpoint/2010/main" val="17569830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25</a:t>
            </a:fld>
            <a:endParaRPr lang="en-US"/>
          </a:p>
        </p:txBody>
      </p:sp>
    </p:spTree>
    <p:extLst>
      <p:ext uri="{BB962C8B-B14F-4D97-AF65-F5344CB8AC3E}">
        <p14:creationId xmlns:p14="http://schemas.microsoft.com/office/powerpoint/2010/main" val="340322363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26</a:t>
            </a:fld>
            <a:endParaRPr lang="en-US"/>
          </a:p>
        </p:txBody>
      </p:sp>
    </p:spTree>
    <p:extLst>
      <p:ext uri="{BB962C8B-B14F-4D97-AF65-F5344CB8AC3E}">
        <p14:creationId xmlns:p14="http://schemas.microsoft.com/office/powerpoint/2010/main" val="320060605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27</a:t>
            </a:fld>
            <a:endParaRPr lang="en-US"/>
          </a:p>
        </p:txBody>
      </p:sp>
    </p:spTree>
    <p:extLst>
      <p:ext uri="{BB962C8B-B14F-4D97-AF65-F5344CB8AC3E}">
        <p14:creationId xmlns:p14="http://schemas.microsoft.com/office/powerpoint/2010/main" val="85324986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28</a:t>
            </a:fld>
            <a:endParaRPr lang="en-US"/>
          </a:p>
        </p:txBody>
      </p:sp>
    </p:spTree>
    <p:extLst>
      <p:ext uri="{BB962C8B-B14F-4D97-AF65-F5344CB8AC3E}">
        <p14:creationId xmlns:p14="http://schemas.microsoft.com/office/powerpoint/2010/main" val="65687392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29</a:t>
            </a:fld>
            <a:endParaRPr lang="en-US"/>
          </a:p>
        </p:txBody>
      </p:sp>
    </p:spTree>
    <p:extLst>
      <p:ext uri="{BB962C8B-B14F-4D97-AF65-F5344CB8AC3E}">
        <p14:creationId xmlns:p14="http://schemas.microsoft.com/office/powerpoint/2010/main" val="11490508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3</a:t>
            </a:fld>
            <a:endParaRPr lang="en-US"/>
          </a:p>
        </p:txBody>
      </p:sp>
    </p:spTree>
    <p:extLst>
      <p:ext uri="{BB962C8B-B14F-4D97-AF65-F5344CB8AC3E}">
        <p14:creationId xmlns:p14="http://schemas.microsoft.com/office/powerpoint/2010/main" val="95978990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30</a:t>
            </a:fld>
            <a:endParaRPr lang="en-US"/>
          </a:p>
        </p:txBody>
      </p:sp>
    </p:spTree>
    <p:extLst>
      <p:ext uri="{BB962C8B-B14F-4D97-AF65-F5344CB8AC3E}">
        <p14:creationId xmlns:p14="http://schemas.microsoft.com/office/powerpoint/2010/main" val="382140540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31</a:t>
            </a:fld>
            <a:endParaRPr lang="en-US"/>
          </a:p>
        </p:txBody>
      </p:sp>
    </p:spTree>
    <p:extLst>
      <p:ext uri="{BB962C8B-B14F-4D97-AF65-F5344CB8AC3E}">
        <p14:creationId xmlns:p14="http://schemas.microsoft.com/office/powerpoint/2010/main" val="116623487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32</a:t>
            </a:fld>
            <a:endParaRPr lang="en-US"/>
          </a:p>
        </p:txBody>
      </p:sp>
    </p:spTree>
    <p:extLst>
      <p:ext uri="{BB962C8B-B14F-4D97-AF65-F5344CB8AC3E}">
        <p14:creationId xmlns:p14="http://schemas.microsoft.com/office/powerpoint/2010/main" val="71195534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33</a:t>
            </a:fld>
            <a:endParaRPr lang="en-US"/>
          </a:p>
        </p:txBody>
      </p:sp>
    </p:spTree>
    <p:extLst>
      <p:ext uri="{BB962C8B-B14F-4D97-AF65-F5344CB8AC3E}">
        <p14:creationId xmlns:p14="http://schemas.microsoft.com/office/powerpoint/2010/main" val="253672103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34</a:t>
            </a:fld>
            <a:endParaRPr lang="en-US"/>
          </a:p>
        </p:txBody>
      </p:sp>
    </p:spTree>
    <p:extLst>
      <p:ext uri="{BB962C8B-B14F-4D97-AF65-F5344CB8AC3E}">
        <p14:creationId xmlns:p14="http://schemas.microsoft.com/office/powerpoint/2010/main" val="212815357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35</a:t>
            </a:fld>
            <a:endParaRPr lang="en-US"/>
          </a:p>
        </p:txBody>
      </p:sp>
    </p:spTree>
    <p:extLst>
      <p:ext uri="{BB962C8B-B14F-4D97-AF65-F5344CB8AC3E}">
        <p14:creationId xmlns:p14="http://schemas.microsoft.com/office/powerpoint/2010/main" val="19164552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36</a:t>
            </a:fld>
            <a:endParaRPr lang="en-US"/>
          </a:p>
        </p:txBody>
      </p:sp>
    </p:spTree>
    <p:extLst>
      <p:ext uri="{BB962C8B-B14F-4D97-AF65-F5344CB8AC3E}">
        <p14:creationId xmlns:p14="http://schemas.microsoft.com/office/powerpoint/2010/main" val="386317258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37</a:t>
            </a:fld>
            <a:endParaRPr lang="en-US"/>
          </a:p>
        </p:txBody>
      </p:sp>
    </p:spTree>
    <p:extLst>
      <p:ext uri="{BB962C8B-B14F-4D97-AF65-F5344CB8AC3E}">
        <p14:creationId xmlns:p14="http://schemas.microsoft.com/office/powerpoint/2010/main" val="163406646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38</a:t>
            </a:fld>
            <a:endParaRPr lang="en-US"/>
          </a:p>
        </p:txBody>
      </p:sp>
    </p:spTree>
    <p:extLst>
      <p:ext uri="{BB962C8B-B14F-4D97-AF65-F5344CB8AC3E}">
        <p14:creationId xmlns:p14="http://schemas.microsoft.com/office/powerpoint/2010/main" val="342792892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39</a:t>
            </a:fld>
            <a:endParaRPr lang="en-US"/>
          </a:p>
        </p:txBody>
      </p:sp>
    </p:spTree>
    <p:extLst>
      <p:ext uri="{BB962C8B-B14F-4D97-AF65-F5344CB8AC3E}">
        <p14:creationId xmlns:p14="http://schemas.microsoft.com/office/powerpoint/2010/main" val="19962759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4</a:t>
            </a:fld>
            <a:endParaRPr lang="en-US"/>
          </a:p>
        </p:txBody>
      </p:sp>
    </p:spTree>
    <p:extLst>
      <p:ext uri="{BB962C8B-B14F-4D97-AF65-F5344CB8AC3E}">
        <p14:creationId xmlns:p14="http://schemas.microsoft.com/office/powerpoint/2010/main" val="245361203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40</a:t>
            </a:fld>
            <a:endParaRPr lang="en-US"/>
          </a:p>
        </p:txBody>
      </p:sp>
    </p:spTree>
    <p:extLst>
      <p:ext uri="{BB962C8B-B14F-4D97-AF65-F5344CB8AC3E}">
        <p14:creationId xmlns:p14="http://schemas.microsoft.com/office/powerpoint/2010/main" val="18506978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41</a:t>
            </a:fld>
            <a:endParaRPr lang="en-US"/>
          </a:p>
        </p:txBody>
      </p:sp>
    </p:spTree>
    <p:extLst>
      <p:ext uri="{BB962C8B-B14F-4D97-AF65-F5344CB8AC3E}">
        <p14:creationId xmlns:p14="http://schemas.microsoft.com/office/powerpoint/2010/main" val="85809889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42</a:t>
            </a:fld>
            <a:endParaRPr lang="en-US"/>
          </a:p>
        </p:txBody>
      </p:sp>
    </p:spTree>
    <p:extLst>
      <p:ext uri="{BB962C8B-B14F-4D97-AF65-F5344CB8AC3E}">
        <p14:creationId xmlns:p14="http://schemas.microsoft.com/office/powerpoint/2010/main" val="354839867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43</a:t>
            </a:fld>
            <a:endParaRPr lang="en-US"/>
          </a:p>
        </p:txBody>
      </p:sp>
    </p:spTree>
    <p:extLst>
      <p:ext uri="{BB962C8B-B14F-4D97-AF65-F5344CB8AC3E}">
        <p14:creationId xmlns:p14="http://schemas.microsoft.com/office/powerpoint/2010/main" val="126521916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44</a:t>
            </a:fld>
            <a:endParaRPr lang="en-US"/>
          </a:p>
        </p:txBody>
      </p:sp>
    </p:spTree>
    <p:extLst>
      <p:ext uri="{BB962C8B-B14F-4D97-AF65-F5344CB8AC3E}">
        <p14:creationId xmlns:p14="http://schemas.microsoft.com/office/powerpoint/2010/main" val="68115581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45</a:t>
            </a:fld>
            <a:endParaRPr lang="en-US"/>
          </a:p>
        </p:txBody>
      </p:sp>
    </p:spTree>
    <p:extLst>
      <p:ext uri="{BB962C8B-B14F-4D97-AF65-F5344CB8AC3E}">
        <p14:creationId xmlns:p14="http://schemas.microsoft.com/office/powerpoint/2010/main" val="300316704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46</a:t>
            </a:fld>
            <a:endParaRPr lang="en-US"/>
          </a:p>
        </p:txBody>
      </p:sp>
    </p:spTree>
    <p:extLst>
      <p:ext uri="{BB962C8B-B14F-4D97-AF65-F5344CB8AC3E}">
        <p14:creationId xmlns:p14="http://schemas.microsoft.com/office/powerpoint/2010/main" val="185882854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47</a:t>
            </a:fld>
            <a:endParaRPr lang="en-US"/>
          </a:p>
        </p:txBody>
      </p:sp>
    </p:spTree>
    <p:extLst>
      <p:ext uri="{BB962C8B-B14F-4D97-AF65-F5344CB8AC3E}">
        <p14:creationId xmlns:p14="http://schemas.microsoft.com/office/powerpoint/2010/main" val="385596594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48</a:t>
            </a:fld>
            <a:endParaRPr lang="en-US"/>
          </a:p>
        </p:txBody>
      </p:sp>
    </p:spTree>
    <p:extLst>
      <p:ext uri="{BB962C8B-B14F-4D97-AF65-F5344CB8AC3E}">
        <p14:creationId xmlns:p14="http://schemas.microsoft.com/office/powerpoint/2010/main" val="176625945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49</a:t>
            </a:fld>
            <a:endParaRPr lang="en-US"/>
          </a:p>
        </p:txBody>
      </p:sp>
    </p:spTree>
    <p:extLst>
      <p:ext uri="{BB962C8B-B14F-4D97-AF65-F5344CB8AC3E}">
        <p14:creationId xmlns:p14="http://schemas.microsoft.com/office/powerpoint/2010/main" val="20651204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5</a:t>
            </a:fld>
            <a:endParaRPr lang="en-US"/>
          </a:p>
        </p:txBody>
      </p:sp>
    </p:spTree>
    <p:extLst>
      <p:ext uri="{BB962C8B-B14F-4D97-AF65-F5344CB8AC3E}">
        <p14:creationId xmlns:p14="http://schemas.microsoft.com/office/powerpoint/2010/main" val="20285941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6</a:t>
            </a:fld>
            <a:endParaRPr lang="en-US"/>
          </a:p>
        </p:txBody>
      </p:sp>
    </p:spTree>
    <p:extLst>
      <p:ext uri="{BB962C8B-B14F-4D97-AF65-F5344CB8AC3E}">
        <p14:creationId xmlns:p14="http://schemas.microsoft.com/office/powerpoint/2010/main" val="1444651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7</a:t>
            </a:fld>
            <a:endParaRPr lang="en-US"/>
          </a:p>
        </p:txBody>
      </p:sp>
    </p:spTree>
    <p:extLst>
      <p:ext uri="{BB962C8B-B14F-4D97-AF65-F5344CB8AC3E}">
        <p14:creationId xmlns:p14="http://schemas.microsoft.com/office/powerpoint/2010/main" val="1261622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8</a:t>
            </a:fld>
            <a:endParaRPr lang="en-US"/>
          </a:p>
        </p:txBody>
      </p:sp>
    </p:spTree>
    <p:extLst>
      <p:ext uri="{BB962C8B-B14F-4D97-AF65-F5344CB8AC3E}">
        <p14:creationId xmlns:p14="http://schemas.microsoft.com/office/powerpoint/2010/main" val="17709943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9</a:t>
            </a:fld>
            <a:endParaRPr lang="en-US"/>
          </a:p>
        </p:txBody>
      </p:sp>
    </p:spTree>
    <p:extLst>
      <p:ext uri="{BB962C8B-B14F-4D97-AF65-F5344CB8AC3E}">
        <p14:creationId xmlns:p14="http://schemas.microsoft.com/office/powerpoint/2010/main" val="157659710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_SOLIDWORKS Template_2015">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15786" y="903515"/>
            <a:ext cx="2919743" cy="3450051"/>
          </a:xfrm>
          <a:prstGeom prst="rect">
            <a:avLst/>
          </a:prstGeom>
        </p:spPr>
      </p:pic>
      <p:sp>
        <p:nvSpPr>
          <p:cNvPr id="12" name="Titre 1"/>
          <p:cNvSpPr>
            <a:spLocks noGrp="1"/>
          </p:cNvSpPr>
          <p:nvPr>
            <p:ph type="title" hasCustomPrompt="1"/>
          </p:nvPr>
        </p:nvSpPr>
        <p:spPr>
          <a:xfrm>
            <a:off x="3851920" y="891336"/>
            <a:ext cx="4752528" cy="374073"/>
          </a:xfrm>
        </p:spPr>
        <p:txBody>
          <a:bodyPr>
            <a:noAutofit/>
          </a:bodyPr>
          <a:lstStyle>
            <a:lvl1pPr algn="r">
              <a:defRPr lang="en-US" sz="3200" b="0" i="0" kern="1200" spc="0" baseline="0" noProof="0" dirty="0" smtClean="0">
                <a:solidFill>
                  <a:schemeClr val="tx1"/>
                </a:solidFill>
                <a:effectLst/>
                <a:latin typeface="+mj-lt"/>
                <a:ea typeface="+mj-ea"/>
                <a:cs typeface="3ds Light"/>
              </a:defRPr>
            </a:lvl1pPr>
          </a:lstStyle>
          <a:p>
            <a:r>
              <a:rPr lang="en-US" noProof="0" dirty="0" smtClean="0"/>
              <a:t>Click to edit title</a:t>
            </a:r>
            <a:endParaRPr lang="en-US" noProof="0" dirty="0"/>
          </a:p>
        </p:txBody>
      </p:sp>
      <p:sp>
        <p:nvSpPr>
          <p:cNvPr id="9" name="Text Placeholder 14"/>
          <p:cNvSpPr>
            <a:spLocks noGrp="1"/>
          </p:cNvSpPr>
          <p:nvPr>
            <p:ph type="body" sz="quarter" idx="11" hasCustomPrompt="1"/>
          </p:nvPr>
        </p:nvSpPr>
        <p:spPr>
          <a:xfrm>
            <a:off x="4572000" y="1491630"/>
            <a:ext cx="4032250" cy="431800"/>
          </a:xfrm>
        </p:spPr>
        <p:txBody>
          <a:bodyPr anchor="ctr">
            <a:noAutofit/>
          </a:bodyPr>
          <a:lstStyle>
            <a:lvl1pPr algn="r">
              <a:lnSpc>
                <a:spcPct val="100000"/>
              </a:lnSpc>
              <a:spcBef>
                <a:spcPts val="0"/>
              </a:spcBef>
              <a:buFont typeface="Arial" pitchFamily="34" charset="0"/>
              <a:buNone/>
              <a:defRPr sz="2000" kern="900" spc="0" baseline="0">
                <a:solidFill>
                  <a:schemeClr val="tx1"/>
                </a:solidFill>
              </a:defRPr>
            </a:lvl1pPr>
            <a:lvl2pPr>
              <a:buFont typeface="Arial" pitchFamily="34" charset="0"/>
              <a:buNone/>
              <a:defRPr>
                <a:solidFill>
                  <a:schemeClr val="bg1"/>
                </a:solidFill>
              </a:defRPr>
            </a:lvl2pPr>
            <a:lvl3pPr>
              <a:buFont typeface="Arial" pitchFamily="34" charset="0"/>
              <a:buNone/>
              <a:defRPr>
                <a:solidFill>
                  <a:schemeClr val="bg1"/>
                </a:solidFill>
              </a:defRPr>
            </a:lvl3pPr>
            <a:lvl4pPr>
              <a:buFont typeface="Arial" pitchFamily="34" charset="0"/>
              <a:buNone/>
              <a:defRPr>
                <a:solidFill>
                  <a:schemeClr val="bg1"/>
                </a:solidFill>
              </a:defRPr>
            </a:lvl4pPr>
            <a:lvl5pPr>
              <a:buNone/>
              <a:defRPr>
                <a:solidFill>
                  <a:schemeClr val="bg1"/>
                </a:solidFill>
              </a:defRPr>
            </a:lvl5pPr>
          </a:lstStyle>
          <a:p>
            <a:pPr lvl="0"/>
            <a:r>
              <a:rPr lang="en-US" dirty="0" smtClean="0"/>
              <a:t>Click to add subtitle</a:t>
            </a:r>
            <a:endParaRPr lang="en-US" dirty="0"/>
          </a:p>
        </p:txBody>
      </p:sp>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992079" y="4719511"/>
            <a:ext cx="2580927" cy="243820"/>
          </a:xfrm>
          <a:prstGeom prst="rect">
            <a:avLst/>
          </a:prstGeom>
        </p:spPr>
      </p:pic>
      <p:sp>
        <p:nvSpPr>
          <p:cNvPr id="7" name="TextBox 6"/>
          <p:cNvSpPr txBox="1"/>
          <p:nvPr userDrawn="1"/>
        </p:nvSpPr>
        <p:spPr>
          <a:xfrm rot="16200000">
            <a:off x="-2430000" y="2488561"/>
            <a:ext cx="5158228" cy="181106"/>
          </a:xfrm>
          <a:prstGeom prst="rect">
            <a:avLst/>
          </a:prstGeom>
          <a:noFill/>
        </p:spPr>
        <p:txBody>
          <a:bodyPr wrap="square" lIns="87916" tIns="43957" rIns="87916" bIns="43957"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600" b="1" i="0" cap="none" spc="0" dirty="0" smtClean="0">
                <a:ln>
                  <a:noFill/>
                </a:ln>
                <a:solidFill>
                  <a:srgbClr val="DA291C"/>
                </a:solidFill>
                <a:effectLst/>
                <a:latin typeface="Arial Narrow" pitchFamily="34" charset="0"/>
                <a:cs typeface="Arial" pitchFamily="34" charset="0"/>
              </a:rPr>
              <a:t>3DS.COM/SOLIDWORKS</a:t>
            </a:r>
            <a:r>
              <a:rPr lang="en-US" sz="600" b="0" cap="none" spc="0" baseline="0" dirty="0" smtClean="0">
                <a:ln>
                  <a:noFill/>
                </a:ln>
                <a:solidFill>
                  <a:srgbClr val="DA291C"/>
                </a:solidFill>
                <a:effectLst/>
                <a:latin typeface="Arial Narrow" pitchFamily="34" charset="0"/>
                <a:cs typeface="Arial" pitchFamily="34" charset="0"/>
              </a:rPr>
              <a:t> </a:t>
            </a:r>
            <a:r>
              <a:rPr lang="en-US" sz="600" b="0" cap="none" spc="0" dirty="0" smtClean="0">
                <a:ln>
                  <a:noFill/>
                </a:ln>
                <a:solidFill>
                  <a:srgbClr val="005386"/>
                </a:solidFill>
                <a:effectLst/>
                <a:latin typeface="Arial Narrow" pitchFamily="34" charset="0"/>
                <a:cs typeface="Arial" pitchFamily="34" charset="0"/>
              </a:rPr>
              <a:t>© </a:t>
            </a:r>
            <a:r>
              <a:rPr lang="en-US" sz="600" b="0" cap="none" spc="0" dirty="0" err="1" smtClean="0">
                <a:ln>
                  <a:noFill/>
                </a:ln>
                <a:solidFill>
                  <a:srgbClr val="005386"/>
                </a:solidFill>
                <a:effectLst/>
                <a:latin typeface="Arial Narrow" pitchFamily="34" charset="0"/>
                <a:cs typeface="Arial" pitchFamily="34" charset="0"/>
              </a:rPr>
              <a:t>Dassault</a:t>
            </a:r>
            <a:r>
              <a:rPr lang="en-US" sz="600" b="0" cap="none" spc="0" dirty="0" smtClean="0">
                <a:ln>
                  <a:noFill/>
                </a:ln>
                <a:solidFill>
                  <a:srgbClr val="005386"/>
                </a:solidFill>
                <a:effectLst/>
                <a:latin typeface="Arial Narrow" pitchFamily="34" charset="0"/>
                <a:cs typeface="Arial" pitchFamily="34" charset="0"/>
              </a:rPr>
              <a:t> </a:t>
            </a:r>
            <a:r>
              <a:rPr lang="en-US" sz="600" b="0" cap="none" spc="0" dirty="0" err="1" smtClean="0">
                <a:ln>
                  <a:noFill/>
                </a:ln>
                <a:solidFill>
                  <a:srgbClr val="005386"/>
                </a:solidFill>
                <a:effectLst/>
                <a:latin typeface="Arial Narrow" pitchFamily="34" charset="0"/>
                <a:cs typeface="Arial" pitchFamily="34" charset="0"/>
              </a:rPr>
              <a:t>Systèmes</a:t>
            </a:r>
            <a:r>
              <a:rPr lang="en-US" sz="600" b="0" cap="none" spc="0" dirty="0" smtClean="0">
                <a:ln>
                  <a:noFill/>
                </a:ln>
                <a:solidFill>
                  <a:srgbClr val="005386"/>
                </a:solidFill>
                <a:effectLst/>
                <a:latin typeface="Arial Narrow" pitchFamily="34" charset="0"/>
                <a:cs typeface="Arial" pitchFamily="34" charset="0"/>
              </a:rPr>
              <a:t> | </a:t>
            </a:r>
            <a:r>
              <a:rPr lang="en-US" sz="600" b="0" cap="none" spc="0" noProof="0" dirty="0" err="1" smtClean="0">
                <a:ln>
                  <a:noFill/>
                </a:ln>
                <a:solidFill>
                  <a:srgbClr val="005386"/>
                </a:solidFill>
                <a:effectLst/>
                <a:latin typeface="Arial Narrow" pitchFamily="34" charset="0"/>
                <a:cs typeface="Arial" pitchFamily="34" charset="0"/>
              </a:rPr>
              <a:t>Vertrauliche</a:t>
            </a:r>
            <a:r>
              <a:rPr lang="en-US" sz="600" b="0" cap="none" spc="0" noProof="0" dirty="0" smtClean="0">
                <a:ln>
                  <a:noFill/>
                </a:ln>
                <a:solidFill>
                  <a:srgbClr val="005386"/>
                </a:solidFill>
                <a:effectLst/>
                <a:latin typeface="Arial Narrow" pitchFamily="34" charset="0"/>
                <a:cs typeface="Arial" pitchFamily="34" charset="0"/>
              </a:rPr>
              <a:t> </a:t>
            </a:r>
            <a:r>
              <a:rPr lang="en-US" sz="600" b="0" cap="none" spc="0" noProof="0" dirty="0" err="1" smtClean="0">
                <a:ln>
                  <a:noFill/>
                </a:ln>
                <a:solidFill>
                  <a:srgbClr val="005386"/>
                </a:solidFill>
                <a:effectLst/>
                <a:latin typeface="Arial Narrow" pitchFamily="34" charset="0"/>
                <a:cs typeface="Arial" pitchFamily="34" charset="0"/>
              </a:rPr>
              <a:t>Informationen</a:t>
            </a:r>
            <a:r>
              <a:rPr lang="en-US" sz="600" b="0" cap="none" spc="0" noProof="0" dirty="0" smtClean="0">
                <a:ln>
                  <a:noFill/>
                </a:ln>
                <a:solidFill>
                  <a:srgbClr val="005386"/>
                </a:solidFill>
                <a:effectLst/>
                <a:latin typeface="Arial Narrow" pitchFamily="34" charset="0"/>
                <a:cs typeface="Arial" pitchFamily="34" charset="0"/>
              </a:rPr>
              <a:t> </a:t>
            </a:r>
            <a:r>
              <a:rPr lang="en-US" sz="600" b="0" cap="none" spc="0" dirty="0" smtClean="0">
                <a:ln>
                  <a:noFill/>
                </a:ln>
                <a:solidFill>
                  <a:srgbClr val="005386"/>
                </a:solidFill>
                <a:effectLst/>
                <a:latin typeface="Arial Narrow" pitchFamily="34" charset="0"/>
                <a:cs typeface="Arial" pitchFamily="34" charset="0"/>
              </a:rPr>
              <a:t>| </a:t>
            </a:r>
            <a:fld id="{7932CEB9-7706-4840-A8AE-48D24CB336EF}" type="datetimeFigureOut">
              <a:rPr lang="en-US" sz="600" b="0" cap="none" spc="0" smtClean="0">
                <a:ln>
                  <a:noFill/>
                </a:ln>
                <a:solidFill>
                  <a:srgbClr val="005386"/>
                </a:solidFill>
                <a:effectLst/>
                <a:latin typeface="Arial Narrow" pitchFamily="34" charset="0"/>
                <a:cs typeface="Arial" pitchFamily="34" charset="0"/>
              </a:rPr>
              <a:pPr algn="ctr"/>
              <a:t>7/25/2016</a:t>
            </a:fld>
            <a:r>
              <a:rPr lang="en-US" sz="600" b="0" cap="none" spc="0" dirty="0" smtClean="0">
                <a:ln>
                  <a:noFill/>
                </a:ln>
                <a:solidFill>
                  <a:srgbClr val="005386"/>
                </a:solidFill>
                <a:effectLst/>
                <a:latin typeface="Arial Narrow" pitchFamily="34" charset="0"/>
                <a:cs typeface="Arial" pitchFamily="34" charset="0"/>
              </a:rPr>
              <a:t> | Ref.: 3DS_Document_2015</a:t>
            </a:r>
            <a:endParaRPr lang="en-US" sz="600" b="0" cap="none" spc="0" dirty="0">
              <a:ln>
                <a:noFill/>
              </a:ln>
              <a:solidFill>
                <a:srgbClr val="005386"/>
              </a:solidFill>
              <a:effectLst/>
              <a:latin typeface="Arial Narrow" pitchFamily="34" charset="0"/>
              <a:cs typeface="Arial" pitchFamily="34" charset="0"/>
            </a:endParaRPr>
          </a:p>
        </p:txBody>
      </p:sp>
    </p:spTree>
    <p:extLst>
      <p:ext uri="{BB962C8B-B14F-4D97-AF65-F5344CB8AC3E}">
        <p14:creationId xmlns:p14="http://schemas.microsoft.com/office/powerpoint/2010/main" val="81133419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_SOLIDWORKS Template_2015">
    <p:spTree>
      <p:nvGrpSpPr>
        <p:cNvPr id="1" name=""/>
        <p:cNvGrpSpPr/>
        <p:nvPr/>
      </p:nvGrpSpPr>
      <p:grpSpPr>
        <a:xfrm>
          <a:off x="0" y="0"/>
          <a:ext cx="0" cy="0"/>
          <a:chOff x="0" y="0"/>
          <a:chExt cx="0" cy="0"/>
        </a:xfrm>
      </p:grpSpPr>
    </p:spTree>
    <p:extLst>
      <p:ext uri="{BB962C8B-B14F-4D97-AF65-F5344CB8AC3E}">
        <p14:creationId xmlns:p14="http://schemas.microsoft.com/office/powerpoint/2010/main" val="9773118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ack Cover_SOLIDWORKS Template_2015">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339975" y="41011"/>
            <a:ext cx="4464050" cy="4451853"/>
          </a:xfrm>
          <a:prstGeom prst="rect">
            <a:avLst/>
          </a:prstGeom>
        </p:spPr>
      </p:pic>
    </p:spTree>
    <p:extLst>
      <p:ext uri="{BB962C8B-B14F-4D97-AF65-F5344CB8AC3E}">
        <p14:creationId xmlns:p14="http://schemas.microsoft.com/office/powerpoint/2010/main" val="32469178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and Content (no sub)">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899592" y="1347840"/>
            <a:ext cx="7891200" cy="3276138"/>
          </a:xfrm>
        </p:spPr>
        <p:txBody>
          <a:bodyPr>
            <a:normAutofit/>
          </a:bodyPr>
          <a:lstStyle>
            <a:lvl1pPr>
              <a:defRPr sz="2400">
                <a:effectLst/>
              </a:defRPr>
            </a:lvl1pPr>
            <a:lvl2pPr>
              <a:defRPr sz="2000">
                <a:effectLst/>
              </a:defRPr>
            </a:lvl2pPr>
            <a:lvl3pPr>
              <a:defRPr sz="1800">
                <a:effectLst/>
              </a:defRPr>
            </a:lvl3pPr>
            <a:lvl4pPr>
              <a:defRPr sz="1600">
                <a:effectLst/>
              </a:defRPr>
            </a:lvl4pPr>
            <a:lvl5pPr>
              <a:defRPr sz="1100">
                <a:effect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8" name="Title 7"/>
          <p:cNvSpPr>
            <a:spLocks noGrp="1"/>
          </p:cNvSpPr>
          <p:nvPr>
            <p:ph type="title"/>
          </p:nvPr>
        </p:nvSpPr>
        <p:spPr/>
        <p:txBody>
          <a:bodyPr/>
          <a:lstStyle/>
          <a:p>
            <a:r>
              <a:rPr lang="en-US" dirty="0" smtClean="0"/>
              <a:t>Click to edit Master title style</a:t>
            </a:r>
            <a:endParaRPr lang="en-GB" dirty="0"/>
          </a:p>
        </p:txBody>
      </p:sp>
    </p:spTree>
    <p:extLst>
      <p:ext uri="{BB962C8B-B14F-4D97-AF65-F5344CB8AC3E}">
        <p14:creationId xmlns:p14="http://schemas.microsoft.com/office/powerpoint/2010/main" val="24267397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no Content (no sub)">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36615331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Blue_SOLIDWORKS Template_2015">
    <p:bg>
      <p:bgPr>
        <a:solidFill>
          <a:schemeClr val="accent1"/>
        </a:solidFill>
        <a:effectLst/>
      </p:bgPr>
    </p:bg>
    <p:spTree>
      <p:nvGrpSpPr>
        <p:cNvPr id="1" name=""/>
        <p:cNvGrpSpPr/>
        <p:nvPr/>
      </p:nvGrpSpPr>
      <p:grpSpPr>
        <a:xfrm>
          <a:off x="0" y="0"/>
          <a:ext cx="0" cy="0"/>
          <a:chOff x="0" y="0"/>
          <a:chExt cx="0" cy="0"/>
        </a:xfrm>
      </p:grpSpPr>
      <p:sp>
        <p:nvSpPr>
          <p:cNvPr id="9" name="Titre 1"/>
          <p:cNvSpPr>
            <a:spLocks noGrp="1"/>
          </p:cNvSpPr>
          <p:nvPr>
            <p:ph type="title" hasCustomPrompt="1"/>
          </p:nvPr>
        </p:nvSpPr>
        <p:spPr>
          <a:xfrm>
            <a:off x="3851920" y="891336"/>
            <a:ext cx="4752528" cy="374073"/>
          </a:xfrm>
        </p:spPr>
        <p:txBody>
          <a:bodyPr>
            <a:noAutofit/>
          </a:bodyPr>
          <a:lstStyle>
            <a:lvl1pPr algn="r">
              <a:defRPr lang="en-US" sz="3200" b="0" i="0" kern="1200" spc="0" baseline="0" noProof="0" dirty="0" smtClean="0">
                <a:solidFill>
                  <a:schemeClr val="bg1"/>
                </a:solidFill>
                <a:effectLst/>
                <a:latin typeface="+mj-lt"/>
                <a:ea typeface="+mj-ea"/>
                <a:cs typeface="3ds Light"/>
              </a:defRPr>
            </a:lvl1pPr>
          </a:lstStyle>
          <a:p>
            <a:r>
              <a:rPr lang="en-US" noProof="0" dirty="0" smtClean="0"/>
              <a:t>Click to edit title</a:t>
            </a:r>
            <a:endParaRPr lang="en-US" noProof="0" dirty="0"/>
          </a:p>
        </p:txBody>
      </p:sp>
      <p:sp>
        <p:nvSpPr>
          <p:cNvPr id="15" name="Text Placeholder 14"/>
          <p:cNvSpPr>
            <a:spLocks noGrp="1"/>
          </p:cNvSpPr>
          <p:nvPr>
            <p:ph type="body" sz="quarter" idx="11" hasCustomPrompt="1"/>
          </p:nvPr>
        </p:nvSpPr>
        <p:spPr>
          <a:xfrm>
            <a:off x="4572000" y="1491630"/>
            <a:ext cx="4032250" cy="431800"/>
          </a:xfrm>
        </p:spPr>
        <p:txBody>
          <a:bodyPr anchor="ctr">
            <a:normAutofit/>
          </a:bodyPr>
          <a:lstStyle>
            <a:lvl1pPr algn="r">
              <a:lnSpc>
                <a:spcPct val="100000"/>
              </a:lnSpc>
              <a:spcBef>
                <a:spcPts val="0"/>
              </a:spcBef>
              <a:buFont typeface="Arial" pitchFamily="34" charset="0"/>
              <a:buNone/>
              <a:defRPr sz="2000" baseline="0">
                <a:solidFill>
                  <a:schemeClr val="bg1"/>
                </a:solidFill>
                <a:latin typeface="+mj-lt"/>
              </a:defRPr>
            </a:lvl1pPr>
            <a:lvl2pPr>
              <a:buFont typeface="Arial" pitchFamily="34" charset="0"/>
              <a:buNone/>
              <a:defRPr>
                <a:solidFill>
                  <a:schemeClr val="bg1"/>
                </a:solidFill>
              </a:defRPr>
            </a:lvl2pPr>
            <a:lvl3pPr>
              <a:buFont typeface="Arial" pitchFamily="34" charset="0"/>
              <a:buNone/>
              <a:defRPr>
                <a:solidFill>
                  <a:schemeClr val="bg1"/>
                </a:solidFill>
              </a:defRPr>
            </a:lvl3pPr>
            <a:lvl4pPr>
              <a:buFont typeface="Arial" pitchFamily="34" charset="0"/>
              <a:buNone/>
              <a:defRPr>
                <a:solidFill>
                  <a:schemeClr val="bg1"/>
                </a:solidFill>
              </a:defRPr>
            </a:lvl4pPr>
            <a:lvl5pPr>
              <a:buNone/>
              <a:defRPr>
                <a:solidFill>
                  <a:schemeClr val="bg1"/>
                </a:solidFill>
              </a:defRPr>
            </a:lvl5pPr>
          </a:lstStyle>
          <a:p>
            <a:pPr lvl="0"/>
            <a:r>
              <a:rPr lang="en-US" dirty="0" smtClean="0"/>
              <a:t>Click to add subtitle</a:t>
            </a:r>
            <a:endParaRPr lang="en-US" dirty="0"/>
          </a:p>
        </p:txBody>
      </p:sp>
      <p:sp>
        <p:nvSpPr>
          <p:cNvPr id="14" name="TextBox 13"/>
          <p:cNvSpPr txBox="1"/>
          <p:nvPr userDrawn="1"/>
        </p:nvSpPr>
        <p:spPr>
          <a:xfrm rot="16200000">
            <a:off x="-2430000" y="2488561"/>
            <a:ext cx="5158228" cy="181106"/>
          </a:xfrm>
          <a:prstGeom prst="rect">
            <a:avLst/>
          </a:prstGeom>
          <a:noFill/>
        </p:spPr>
        <p:txBody>
          <a:bodyPr wrap="square" lIns="87916" tIns="43957" rIns="87916" bIns="43957"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600" b="1" i="0" cap="none" spc="0" dirty="0" smtClean="0">
                <a:ln>
                  <a:noFill/>
                </a:ln>
                <a:solidFill>
                  <a:schemeClr val="bg1"/>
                </a:solidFill>
                <a:effectLst/>
                <a:latin typeface="Arial Narrow" pitchFamily="34" charset="0"/>
                <a:cs typeface="Arial" pitchFamily="34" charset="0"/>
              </a:rPr>
              <a:t>3DS.COM</a:t>
            </a:r>
            <a:r>
              <a:rPr lang="en-US" sz="600" b="0" cap="none" spc="0" baseline="0" dirty="0" smtClean="0">
                <a:ln>
                  <a:noFill/>
                </a:ln>
                <a:solidFill>
                  <a:schemeClr val="bg1"/>
                </a:solidFill>
                <a:effectLst/>
                <a:latin typeface="Arial Narrow" pitchFamily="34" charset="0"/>
                <a:cs typeface="Arial" pitchFamily="34" charset="0"/>
              </a:rPr>
              <a:t> </a:t>
            </a:r>
            <a:r>
              <a:rPr lang="en-US" sz="600" b="0" cap="none" spc="0" dirty="0" smtClean="0">
                <a:ln>
                  <a:noFill/>
                </a:ln>
                <a:solidFill>
                  <a:schemeClr val="bg1"/>
                </a:solidFill>
                <a:effectLst/>
                <a:latin typeface="Arial Narrow" pitchFamily="34" charset="0"/>
                <a:cs typeface="Arial" pitchFamily="34" charset="0"/>
              </a:rPr>
              <a:t>© </a:t>
            </a:r>
            <a:r>
              <a:rPr lang="en-US" sz="600" b="0" cap="none" spc="0" dirty="0" err="1" smtClean="0">
                <a:ln>
                  <a:noFill/>
                </a:ln>
                <a:solidFill>
                  <a:schemeClr val="bg1"/>
                </a:solidFill>
                <a:effectLst/>
                <a:latin typeface="Arial Narrow" pitchFamily="34" charset="0"/>
                <a:cs typeface="Arial" pitchFamily="34" charset="0"/>
              </a:rPr>
              <a:t>Dassault</a:t>
            </a:r>
            <a:r>
              <a:rPr lang="en-US" sz="600" b="0" cap="none" spc="0" dirty="0" smtClean="0">
                <a:ln>
                  <a:noFill/>
                </a:ln>
                <a:solidFill>
                  <a:schemeClr val="bg1"/>
                </a:solidFill>
                <a:effectLst/>
                <a:latin typeface="Arial Narrow" pitchFamily="34" charset="0"/>
                <a:cs typeface="Arial" pitchFamily="34" charset="0"/>
              </a:rPr>
              <a:t> </a:t>
            </a:r>
            <a:r>
              <a:rPr lang="en-US" sz="600" b="0" cap="none" spc="0" dirty="0" err="1" smtClean="0">
                <a:ln>
                  <a:noFill/>
                </a:ln>
                <a:solidFill>
                  <a:schemeClr val="bg1"/>
                </a:solidFill>
                <a:effectLst/>
                <a:latin typeface="Arial Narrow" pitchFamily="34" charset="0"/>
                <a:cs typeface="Arial" pitchFamily="34" charset="0"/>
              </a:rPr>
              <a:t>Systèmes</a:t>
            </a:r>
            <a:r>
              <a:rPr lang="en-US" sz="600" b="0" cap="none" spc="0" dirty="0" smtClean="0">
                <a:ln>
                  <a:noFill/>
                </a:ln>
                <a:solidFill>
                  <a:schemeClr val="bg1"/>
                </a:solidFill>
                <a:effectLst/>
                <a:latin typeface="Arial Narrow" pitchFamily="34" charset="0"/>
                <a:cs typeface="Arial" pitchFamily="34" charset="0"/>
              </a:rPr>
              <a:t> | </a:t>
            </a:r>
            <a:r>
              <a:rPr lang="en-US" sz="600" b="0" cap="none" spc="0" noProof="0" dirty="0" smtClean="0">
                <a:ln>
                  <a:noFill/>
                </a:ln>
                <a:solidFill>
                  <a:schemeClr val="bg1"/>
                </a:solidFill>
                <a:effectLst/>
                <a:latin typeface="Arial Narrow" pitchFamily="34" charset="0"/>
                <a:cs typeface="Arial" pitchFamily="34" charset="0"/>
              </a:rPr>
              <a:t>Confidential</a:t>
            </a:r>
            <a:r>
              <a:rPr lang="en-US" sz="600" b="0" cap="none" spc="0" dirty="0" smtClean="0">
                <a:ln>
                  <a:noFill/>
                </a:ln>
                <a:solidFill>
                  <a:schemeClr val="bg1"/>
                </a:solidFill>
                <a:effectLst/>
                <a:latin typeface="Arial Narrow" pitchFamily="34" charset="0"/>
                <a:cs typeface="Arial" pitchFamily="34" charset="0"/>
              </a:rPr>
              <a:t> Information | </a:t>
            </a:r>
            <a:fld id="{7932CEB9-7706-4840-A8AE-48D24CB336EF}" type="datetimeFigureOut">
              <a:rPr lang="en-US" sz="600" b="0" cap="none" spc="0" smtClean="0">
                <a:ln>
                  <a:noFill/>
                </a:ln>
                <a:solidFill>
                  <a:schemeClr val="bg1"/>
                </a:solidFill>
                <a:effectLst/>
                <a:latin typeface="Arial Narrow" pitchFamily="34" charset="0"/>
                <a:cs typeface="Arial" pitchFamily="34" charset="0"/>
              </a:rPr>
              <a:pPr marL="0" marR="0" indent="0" algn="ctr" defTabSz="914400" rtl="0" eaLnBrk="1" fontAlgn="auto" latinLnBrk="0" hangingPunct="1">
                <a:lnSpc>
                  <a:spcPct val="100000"/>
                </a:lnSpc>
                <a:spcBef>
                  <a:spcPts val="0"/>
                </a:spcBef>
                <a:spcAft>
                  <a:spcPts val="0"/>
                </a:spcAft>
                <a:buClrTx/>
                <a:buSzTx/>
                <a:buFontTx/>
                <a:buNone/>
                <a:tabLst/>
                <a:defRPr/>
              </a:pPr>
              <a:t>7/25/2016</a:t>
            </a:fld>
            <a:r>
              <a:rPr lang="en-US" sz="600" b="0" cap="none" spc="0" dirty="0" smtClean="0">
                <a:ln>
                  <a:noFill/>
                </a:ln>
                <a:solidFill>
                  <a:schemeClr val="bg1"/>
                </a:solidFill>
                <a:effectLst/>
                <a:latin typeface="Arial Narrow" pitchFamily="34" charset="0"/>
                <a:cs typeface="Arial" pitchFamily="34" charset="0"/>
              </a:rPr>
              <a:t> | ref.: 3DS_Document_2015</a:t>
            </a:r>
            <a:endParaRPr lang="en-US" sz="600" b="0" cap="none" spc="0" dirty="0">
              <a:ln>
                <a:noFill/>
              </a:ln>
              <a:solidFill>
                <a:schemeClr val="bg1"/>
              </a:solidFill>
              <a:effectLst/>
              <a:latin typeface="Arial Narrow" pitchFamily="34" charset="0"/>
              <a:cs typeface="Arial" pitchFamily="34" charset="0"/>
            </a:endParaRPr>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15786" y="903515"/>
            <a:ext cx="2919743" cy="3450051"/>
          </a:xfrm>
          <a:prstGeom prst="rect">
            <a:avLst/>
          </a:prstGeom>
        </p:spPr>
      </p:pic>
    </p:spTree>
    <p:extLst>
      <p:ext uri="{BB962C8B-B14F-4D97-AF65-F5344CB8AC3E}">
        <p14:creationId xmlns:p14="http://schemas.microsoft.com/office/powerpoint/2010/main" val="301753374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genda Slide_SOLIDWORKS Template_2015">
    <p:spTree>
      <p:nvGrpSpPr>
        <p:cNvPr id="1" name=""/>
        <p:cNvGrpSpPr/>
        <p:nvPr/>
      </p:nvGrpSpPr>
      <p:grpSpPr>
        <a:xfrm>
          <a:off x="0" y="0"/>
          <a:ext cx="0" cy="0"/>
          <a:chOff x="0" y="0"/>
          <a:chExt cx="0" cy="0"/>
        </a:xfrm>
      </p:grpSpPr>
      <p:sp>
        <p:nvSpPr>
          <p:cNvPr id="4" name="Espace réservé du texte 5"/>
          <p:cNvSpPr>
            <a:spLocks noGrp="1"/>
          </p:cNvSpPr>
          <p:nvPr>
            <p:ph type="body" sz="quarter" idx="11" hasCustomPrompt="1"/>
          </p:nvPr>
        </p:nvSpPr>
        <p:spPr>
          <a:xfrm>
            <a:off x="729343" y="1131670"/>
            <a:ext cx="7924119" cy="360000"/>
          </a:xfrm>
          <a:solidFill>
            <a:schemeClr val="tx1"/>
          </a:solidFill>
        </p:spPr>
        <p:txBody>
          <a:bodyPr lIns="288000" tIns="36000" rIns="72000" bIns="36000" anchor="ctr"/>
          <a:lstStyle>
            <a:lvl1pPr marL="0" indent="0">
              <a:spcBef>
                <a:spcPts val="0"/>
              </a:spcBef>
              <a:buNone/>
              <a:defRPr baseline="0">
                <a:solidFill>
                  <a:schemeClr val="bg1"/>
                </a:solidFill>
              </a:defRPr>
            </a:lvl1pPr>
          </a:lstStyle>
          <a:p>
            <a:pPr lvl="0"/>
            <a:r>
              <a:rPr lang="en-US" noProof="0" smtClean="0"/>
              <a:t>First item</a:t>
            </a:r>
            <a:endParaRPr lang="en-US" noProof="0"/>
          </a:p>
        </p:txBody>
      </p:sp>
      <p:sp>
        <p:nvSpPr>
          <p:cNvPr id="6" name="Espace réservé du texte 5"/>
          <p:cNvSpPr>
            <a:spLocks noGrp="1"/>
          </p:cNvSpPr>
          <p:nvPr>
            <p:ph type="body" sz="quarter" idx="13" hasCustomPrompt="1"/>
          </p:nvPr>
        </p:nvSpPr>
        <p:spPr>
          <a:xfrm>
            <a:off x="729343" y="1668708"/>
            <a:ext cx="7924119"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Second item</a:t>
            </a:r>
            <a:endParaRPr lang="en-US" noProof="0"/>
          </a:p>
        </p:txBody>
      </p:sp>
      <p:sp>
        <p:nvSpPr>
          <p:cNvPr id="8" name="Espace réservé du texte 5"/>
          <p:cNvSpPr>
            <a:spLocks noGrp="1"/>
          </p:cNvSpPr>
          <p:nvPr>
            <p:ph type="body" sz="quarter" idx="15" hasCustomPrompt="1"/>
          </p:nvPr>
        </p:nvSpPr>
        <p:spPr>
          <a:xfrm>
            <a:off x="729343" y="2211750"/>
            <a:ext cx="7924119"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Third item</a:t>
            </a:r>
            <a:endParaRPr lang="en-US" noProof="0"/>
          </a:p>
        </p:txBody>
      </p:sp>
      <p:sp>
        <p:nvSpPr>
          <p:cNvPr id="10" name="Espace réservé du texte 5"/>
          <p:cNvSpPr>
            <a:spLocks noGrp="1"/>
          </p:cNvSpPr>
          <p:nvPr>
            <p:ph type="body" sz="quarter" idx="17" hasCustomPrompt="1"/>
          </p:nvPr>
        </p:nvSpPr>
        <p:spPr>
          <a:xfrm>
            <a:off x="729343" y="2751810"/>
            <a:ext cx="7924119"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Fourth item</a:t>
            </a:r>
            <a:endParaRPr lang="en-US" noProof="0"/>
          </a:p>
        </p:txBody>
      </p:sp>
      <p:sp>
        <p:nvSpPr>
          <p:cNvPr id="12" name="Espace réservé du texte 5"/>
          <p:cNvSpPr>
            <a:spLocks noGrp="1"/>
          </p:cNvSpPr>
          <p:nvPr>
            <p:ph type="body" sz="quarter" idx="19" hasCustomPrompt="1"/>
          </p:nvPr>
        </p:nvSpPr>
        <p:spPr>
          <a:xfrm>
            <a:off x="729343" y="3291870"/>
            <a:ext cx="7924119"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Fifth item</a:t>
            </a:r>
            <a:endParaRPr lang="en-US" noProof="0"/>
          </a:p>
        </p:txBody>
      </p:sp>
      <p:sp>
        <p:nvSpPr>
          <p:cNvPr id="14" name="Espace réservé du texte 5"/>
          <p:cNvSpPr>
            <a:spLocks noGrp="1"/>
          </p:cNvSpPr>
          <p:nvPr>
            <p:ph type="body" sz="quarter" idx="21" hasCustomPrompt="1"/>
          </p:nvPr>
        </p:nvSpPr>
        <p:spPr>
          <a:xfrm>
            <a:off x="729343" y="3831930"/>
            <a:ext cx="7924119"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Sixth item</a:t>
            </a:r>
            <a:endParaRPr lang="en-US" noProof="0"/>
          </a:p>
        </p:txBody>
      </p:sp>
      <p:sp>
        <p:nvSpPr>
          <p:cNvPr id="16" name="Title 15"/>
          <p:cNvSpPr>
            <a:spLocks noGrp="1"/>
          </p:cNvSpPr>
          <p:nvPr>
            <p:ph type="title"/>
          </p:nvPr>
        </p:nvSpPr>
        <p:spPr/>
        <p:txBody>
          <a:bodyPr/>
          <a:lstStyle>
            <a:lvl1pPr>
              <a:defRPr baseline="0"/>
            </a:lvl1pPr>
          </a:lstStyle>
          <a:p>
            <a:r>
              <a:rPr lang="en-US" smtClean="0"/>
              <a:t>Click to edit Master title style</a:t>
            </a:r>
            <a:endParaRPr lang="en-US" dirty="0"/>
          </a:p>
        </p:txBody>
      </p:sp>
    </p:spTree>
    <p:extLst>
      <p:ext uri="{BB962C8B-B14F-4D97-AF65-F5344CB8AC3E}">
        <p14:creationId xmlns:p14="http://schemas.microsoft.com/office/powerpoint/2010/main" val="294968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_SOLIDWORKS Template_2015">
    <p:spTree>
      <p:nvGrpSpPr>
        <p:cNvPr id="1" name=""/>
        <p:cNvGrpSpPr/>
        <p:nvPr/>
      </p:nvGrpSpPr>
      <p:grpSpPr>
        <a:xfrm>
          <a:off x="0" y="0"/>
          <a:ext cx="0" cy="0"/>
          <a:chOff x="0" y="0"/>
          <a:chExt cx="0" cy="0"/>
        </a:xfrm>
      </p:grpSpPr>
      <p:sp>
        <p:nvSpPr>
          <p:cNvPr id="22" name="Text Placeholder 16"/>
          <p:cNvSpPr>
            <a:spLocks noGrp="1"/>
          </p:cNvSpPr>
          <p:nvPr>
            <p:ph type="body" sz="quarter" idx="11" hasCustomPrompt="1"/>
          </p:nvPr>
        </p:nvSpPr>
        <p:spPr>
          <a:xfrm>
            <a:off x="1367644" y="879562"/>
            <a:ext cx="7272808" cy="648072"/>
          </a:xfrm>
        </p:spPr>
        <p:txBody>
          <a:bodyPr anchor="ctr">
            <a:noAutofit/>
          </a:bodyPr>
          <a:lstStyle>
            <a:lvl1pPr algn="r">
              <a:lnSpc>
                <a:spcPct val="100000"/>
              </a:lnSpc>
              <a:spcBef>
                <a:spcPts val="0"/>
              </a:spcBef>
              <a:buFont typeface="Arial" pitchFamily="34" charset="0"/>
              <a:buNone/>
              <a:defRPr sz="3200" baseline="0"/>
            </a:lvl1pPr>
            <a:lvl2pPr>
              <a:buFont typeface="Arial" pitchFamily="34" charset="0"/>
              <a:buNone/>
              <a:defRPr/>
            </a:lvl2pPr>
            <a:lvl3pPr>
              <a:buFont typeface="Arial" pitchFamily="34" charset="0"/>
              <a:buNone/>
              <a:defRPr/>
            </a:lvl3pPr>
            <a:lvl4pPr>
              <a:buFont typeface="Arial" pitchFamily="34" charset="0"/>
              <a:buNone/>
              <a:defRPr/>
            </a:lvl4pPr>
            <a:lvl5pPr>
              <a:buNone/>
              <a:defRPr/>
            </a:lvl5pPr>
          </a:lstStyle>
          <a:p>
            <a:pPr lvl="0"/>
            <a:r>
              <a:rPr lang="en-US" dirty="0" smtClean="0"/>
              <a:t>Click to edit Master title style</a:t>
            </a:r>
            <a:endParaRPr lang="en-US" dirty="0"/>
          </a:p>
        </p:txBody>
      </p:sp>
      <p:sp>
        <p:nvSpPr>
          <p:cNvPr id="23" name="Text Placeholder 20"/>
          <p:cNvSpPr>
            <a:spLocks noGrp="1"/>
          </p:cNvSpPr>
          <p:nvPr>
            <p:ph type="body" sz="quarter" idx="12" hasCustomPrompt="1"/>
          </p:nvPr>
        </p:nvSpPr>
        <p:spPr>
          <a:xfrm>
            <a:off x="1368425" y="1707654"/>
            <a:ext cx="7272338" cy="468313"/>
          </a:xfrm>
        </p:spPr>
        <p:txBody>
          <a:bodyPr vert="horz" lIns="87916" tIns="43957" rIns="87916" bIns="43957" rtlCol="0" anchor="ctr">
            <a:noAutofit/>
          </a:bodyPr>
          <a:lstStyle>
            <a:lvl1pPr algn="r">
              <a:lnSpc>
                <a:spcPct val="100000"/>
              </a:lnSpc>
              <a:buFont typeface="Arial" pitchFamily="34" charset="0"/>
              <a:buNone/>
              <a:defRPr lang="en-US" sz="2000" b="0" i="0" kern="900" spc="0" baseline="0" dirty="0" smtClean="0">
                <a:solidFill>
                  <a:schemeClr val="tx1"/>
                </a:solidFill>
                <a:latin typeface="+mj-lt"/>
                <a:ea typeface="+mn-ea"/>
                <a:cs typeface="3ds Light"/>
              </a:defRPr>
            </a:lvl1pPr>
          </a:lstStyle>
          <a:p>
            <a:pPr marL="187200" lvl="0" indent="-259200" algn="r" defTabSz="879152" rtl="0" eaLnBrk="1" latinLnBrk="0" hangingPunct="1">
              <a:lnSpc>
                <a:spcPts val="2000"/>
              </a:lnSpc>
              <a:spcBef>
                <a:spcPts val="0"/>
              </a:spcBef>
              <a:buSzPct val="100000"/>
            </a:pPr>
            <a:r>
              <a:rPr lang="en-US" dirty="0" smtClean="0"/>
              <a:t>Click to add subtitle</a:t>
            </a:r>
          </a:p>
        </p:txBody>
      </p:sp>
    </p:spTree>
    <p:extLst>
      <p:ext uri="{BB962C8B-B14F-4D97-AF65-F5344CB8AC3E}">
        <p14:creationId xmlns:p14="http://schemas.microsoft.com/office/powerpoint/2010/main" val="190787571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ubtitle &amp; Content_SOLIDWORKS Template_2015">
    <p:spTree>
      <p:nvGrpSpPr>
        <p:cNvPr id="1" name=""/>
        <p:cNvGrpSpPr/>
        <p:nvPr/>
      </p:nvGrpSpPr>
      <p:grpSpPr>
        <a:xfrm>
          <a:off x="0" y="0"/>
          <a:ext cx="0" cy="0"/>
          <a:chOff x="0" y="0"/>
          <a:chExt cx="0" cy="0"/>
        </a:xfrm>
      </p:grpSpPr>
      <p:sp>
        <p:nvSpPr>
          <p:cNvPr id="8" name="Text Placeholder 7"/>
          <p:cNvSpPr>
            <a:spLocks noGrp="1"/>
          </p:cNvSpPr>
          <p:nvPr>
            <p:ph type="body" sz="quarter" idx="14" hasCustomPrompt="1"/>
          </p:nvPr>
        </p:nvSpPr>
        <p:spPr>
          <a:xfrm>
            <a:off x="719572" y="842963"/>
            <a:ext cx="7926407" cy="396549"/>
          </a:xfrm>
        </p:spPr>
        <p:txBody>
          <a:bodyPr wrap="square">
            <a:spAutoFit/>
          </a:bodyPr>
          <a:lstStyle>
            <a:lvl1pPr>
              <a:buFont typeface="Arial" pitchFamily="34" charset="0"/>
              <a:buNone/>
              <a:defRPr baseline="0"/>
            </a:lvl1pPr>
          </a:lstStyle>
          <a:p>
            <a:pPr lvl="0"/>
            <a:r>
              <a:rPr lang="en-US" dirty="0" smtClean="0"/>
              <a:t>Click to add subtitle</a:t>
            </a:r>
            <a:endParaRPr lang="en-US" dirty="0"/>
          </a:p>
        </p:txBody>
      </p:sp>
      <p:sp>
        <p:nvSpPr>
          <p:cNvPr id="5" name="Title 4"/>
          <p:cNvSpPr>
            <a:spLocks noGrp="1"/>
          </p:cNvSpPr>
          <p:nvPr>
            <p:ph type="title"/>
          </p:nvPr>
        </p:nvSpPr>
        <p:spPr>
          <a:xfrm>
            <a:off x="719572" y="361747"/>
            <a:ext cx="7920880" cy="374073"/>
          </a:xfrm>
        </p:spPr>
        <p:txBody>
          <a:bodyPr/>
          <a:lstStyle/>
          <a:p>
            <a:r>
              <a:rPr lang="en-US" smtClean="0"/>
              <a:t>Click to edit Master title style</a:t>
            </a:r>
            <a:endParaRPr lang="en-US" dirty="0"/>
          </a:p>
        </p:txBody>
      </p:sp>
      <p:sp>
        <p:nvSpPr>
          <p:cNvPr id="7" name="Content Placeholder 6"/>
          <p:cNvSpPr>
            <a:spLocks noGrp="1"/>
          </p:cNvSpPr>
          <p:nvPr>
            <p:ph sz="quarter" idx="15"/>
          </p:nvPr>
        </p:nvSpPr>
        <p:spPr>
          <a:xfrm>
            <a:off x="719571" y="1276350"/>
            <a:ext cx="7950899" cy="3167608"/>
          </a:xfrm>
        </p:spPr>
        <p:txBody>
          <a:bodyPr/>
          <a:lstStyle>
            <a:lvl1pPr marL="252000" indent="-252000">
              <a:spcBef>
                <a:spcPts val="800"/>
              </a:spcBef>
              <a:defRPr/>
            </a:lvl1pPr>
            <a:lvl2pPr>
              <a:spcBef>
                <a:spcPts val="600"/>
              </a:spcBef>
              <a:defRPr/>
            </a:lvl2pPr>
            <a:lvl3pPr>
              <a:spcBef>
                <a:spcPts val="400"/>
              </a:spcBef>
              <a:defRPr/>
            </a:lvl3pPr>
            <a:lvl4pPr>
              <a:spcBef>
                <a:spcPts val="400"/>
              </a:spcBef>
              <a:defRPr spc="0" baseline="0"/>
            </a:lvl4pPr>
            <a:lvl5pPr>
              <a:spcBef>
                <a:spcPts val="400"/>
              </a:spcBef>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845271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Only_SOLIDWORKS Template_2015">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Click to edit Master title style</a:t>
            </a:r>
            <a:endParaRPr lang="en-US"/>
          </a:p>
        </p:txBody>
      </p:sp>
      <p:sp>
        <p:nvSpPr>
          <p:cNvPr id="5" name="Content Placeholder 6"/>
          <p:cNvSpPr>
            <a:spLocks noGrp="1"/>
          </p:cNvSpPr>
          <p:nvPr>
            <p:ph sz="quarter" idx="15"/>
          </p:nvPr>
        </p:nvSpPr>
        <p:spPr>
          <a:xfrm>
            <a:off x="719138" y="879561"/>
            <a:ext cx="7921625" cy="3684501"/>
          </a:xfrm>
        </p:spPr>
        <p:txBody>
          <a:bodyPr/>
          <a:lstStyle>
            <a:lvl4pPr>
              <a:defRPr spc="0" baseline="0"/>
            </a:lvl4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35666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ntent_SOLIDWORKS Template_2015">
    <p:spTree>
      <p:nvGrpSpPr>
        <p:cNvPr id="1" name=""/>
        <p:cNvGrpSpPr/>
        <p:nvPr/>
      </p:nvGrpSpPr>
      <p:grpSpPr>
        <a:xfrm>
          <a:off x="0" y="0"/>
          <a:ext cx="0" cy="0"/>
          <a:chOff x="0" y="0"/>
          <a:chExt cx="0" cy="0"/>
        </a:xfrm>
      </p:grpSpPr>
      <p:sp>
        <p:nvSpPr>
          <p:cNvPr id="2" name="Titre 1"/>
          <p:cNvSpPr>
            <a:spLocks noGrp="1"/>
          </p:cNvSpPr>
          <p:nvPr>
            <p:ph type="title"/>
          </p:nvPr>
        </p:nvSpPr>
        <p:spPr>
          <a:xfrm>
            <a:off x="719572" y="361747"/>
            <a:ext cx="7920880" cy="374073"/>
          </a:xfrm>
        </p:spPr>
        <p:txBody>
          <a:bodyPr/>
          <a:lstStyle>
            <a:lvl1pPr algn="l">
              <a:defRPr baseline="0"/>
            </a:lvl1pPr>
          </a:lstStyle>
          <a:p>
            <a:r>
              <a:rPr lang="en-US" smtClean="0"/>
              <a:t>Click to edit Master title style</a:t>
            </a:r>
            <a:endParaRPr lang="fr-FR" dirty="0"/>
          </a:p>
        </p:txBody>
      </p:sp>
      <p:sp>
        <p:nvSpPr>
          <p:cNvPr id="7" name="Text Placeholder 7"/>
          <p:cNvSpPr>
            <a:spLocks noGrp="1"/>
          </p:cNvSpPr>
          <p:nvPr>
            <p:ph type="body" sz="quarter" idx="14" hasCustomPrompt="1"/>
          </p:nvPr>
        </p:nvSpPr>
        <p:spPr>
          <a:xfrm>
            <a:off x="719139" y="842963"/>
            <a:ext cx="7934324" cy="396549"/>
          </a:xfrm>
        </p:spPr>
        <p:txBody>
          <a:bodyPr wrap="square">
            <a:spAutoFit/>
          </a:bodyPr>
          <a:lstStyle>
            <a:lvl1pPr>
              <a:buFont typeface="Arial" pitchFamily="34" charset="0"/>
              <a:buNone/>
              <a:defRPr/>
            </a:lvl1pPr>
          </a:lstStyle>
          <a:p>
            <a:pPr lvl="0"/>
            <a:r>
              <a:rPr lang="en-US" dirty="0" smtClean="0"/>
              <a:t>Click to add subtitle</a:t>
            </a:r>
            <a:endParaRPr lang="en-US" dirty="0"/>
          </a:p>
        </p:txBody>
      </p:sp>
      <p:sp>
        <p:nvSpPr>
          <p:cNvPr id="6" name="Content Placeholder 6"/>
          <p:cNvSpPr>
            <a:spLocks noGrp="1"/>
          </p:cNvSpPr>
          <p:nvPr>
            <p:ph sz="quarter" idx="15"/>
          </p:nvPr>
        </p:nvSpPr>
        <p:spPr>
          <a:xfrm>
            <a:off x="719139" y="1276349"/>
            <a:ext cx="3840480" cy="3287713"/>
          </a:xfrm>
        </p:spPr>
        <p:txBody>
          <a:bodyPr/>
          <a:lstStyle>
            <a:lvl4pPr>
              <a:defRPr spc="0" baseline="0"/>
            </a:lvl4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Content Placeholder 6"/>
          <p:cNvSpPr>
            <a:spLocks noGrp="1"/>
          </p:cNvSpPr>
          <p:nvPr>
            <p:ph sz="quarter" idx="16"/>
          </p:nvPr>
        </p:nvSpPr>
        <p:spPr>
          <a:xfrm>
            <a:off x="4812983" y="1275606"/>
            <a:ext cx="3840480" cy="3291840"/>
          </a:xfrm>
        </p:spPr>
        <p:txBody>
          <a:bodyPr/>
          <a:lstStyle>
            <a:lvl4pPr>
              <a:defRPr spc="0" baseline="0"/>
            </a:lvl4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312649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Subtitle_SOLIDWORKS Template_2015">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
        <p:nvSpPr>
          <p:cNvPr id="5" name="Text Placeholder 7"/>
          <p:cNvSpPr>
            <a:spLocks noGrp="1"/>
          </p:cNvSpPr>
          <p:nvPr>
            <p:ph type="body" sz="quarter" idx="14" hasCustomPrompt="1"/>
          </p:nvPr>
        </p:nvSpPr>
        <p:spPr>
          <a:xfrm>
            <a:off x="719137" y="842963"/>
            <a:ext cx="7934325" cy="396549"/>
          </a:xfrm>
        </p:spPr>
        <p:txBody>
          <a:bodyPr wrap="square">
            <a:spAutoFit/>
          </a:bodyPr>
          <a:lstStyle>
            <a:lvl1pPr>
              <a:buFont typeface="Arial" pitchFamily="34" charset="0"/>
              <a:buNone/>
              <a:defRPr/>
            </a:lvl1pPr>
          </a:lstStyle>
          <a:p>
            <a:pPr lvl="0"/>
            <a:r>
              <a:rPr lang="en-US" dirty="0" smtClean="0"/>
              <a:t>Click to add subtitle</a:t>
            </a:r>
            <a:endParaRPr lang="en-US" dirty="0"/>
          </a:p>
        </p:txBody>
      </p:sp>
    </p:spTree>
    <p:extLst>
      <p:ext uri="{BB962C8B-B14F-4D97-AF65-F5344CB8AC3E}">
        <p14:creationId xmlns:p14="http://schemas.microsoft.com/office/powerpoint/2010/main" val="20553073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_SOLIDWORKS Template_2015">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lvl1pPr>
              <a:defRPr baseline="0"/>
            </a:lvl1pPr>
          </a:lstStyle>
          <a:p>
            <a:r>
              <a:rPr lang="en-US" smtClean="0"/>
              <a:t>Click to edit Master title style</a:t>
            </a:r>
            <a:endParaRPr lang="en-US" dirty="0"/>
          </a:p>
        </p:txBody>
      </p:sp>
    </p:spTree>
    <p:extLst>
      <p:ext uri="{BB962C8B-B14F-4D97-AF65-F5344CB8AC3E}">
        <p14:creationId xmlns:p14="http://schemas.microsoft.com/office/powerpoint/2010/main" val="41288323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 name="Rectangle 4"/>
          <p:cNvSpPr/>
          <p:nvPr/>
        </p:nvSpPr>
        <p:spPr>
          <a:xfrm>
            <a:off x="1347107" y="4563836"/>
            <a:ext cx="7796893" cy="579664"/>
          </a:xfrm>
          <a:prstGeom prst="rect">
            <a:avLst/>
          </a:prstGeom>
          <a:gradFill flip="none" rotWithShape="1">
            <a:gsLst>
              <a:gs pos="9000">
                <a:schemeClr val="bg1"/>
              </a:gs>
              <a:gs pos="60000">
                <a:schemeClr val="accent1"/>
              </a:gs>
              <a:gs pos="100000">
                <a:schemeClr val="accent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Espace réservé du titre 1"/>
          <p:cNvSpPr>
            <a:spLocks noGrp="1"/>
          </p:cNvSpPr>
          <p:nvPr>
            <p:ph type="title"/>
          </p:nvPr>
        </p:nvSpPr>
        <p:spPr>
          <a:xfrm>
            <a:off x="719572" y="361747"/>
            <a:ext cx="7920880" cy="374073"/>
          </a:xfrm>
          <a:prstGeom prst="rect">
            <a:avLst/>
          </a:prstGeom>
        </p:spPr>
        <p:txBody>
          <a:bodyPr vert="horz" lIns="87916" tIns="43957" rIns="87916" bIns="43957" rtlCol="0" anchor="ctr">
            <a:noAutofit/>
          </a:bodyPr>
          <a:lstStyle/>
          <a:p>
            <a:r>
              <a:rPr lang="en-US" noProof="0" dirty="0" smtClean="0"/>
              <a:t>Main Title</a:t>
            </a:r>
            <a:endParaRPr lang="en-US" noProof="0" dirty="0"/>
          </a:p>
        </p:txBody>
      </p:sp>
      <p:sp>
        <p:nvSpPr>
          <p:cNvPr id="3" name="Espace réservé du texte 2"/>
          <p:cNvSpPr>
            <a:spLocks noGrp="1"/>
          </p:cNvSpPr>
          <p:nvPr>
            <p:ph type="body" idx="1"/>
          </p:nvPr>
        </p:nvSpPr>
        <p:spPr>
          <a:xfrm>
            <a:off x="719138" y="1306871"/>
            <a:ext cx="7921314" cy="3257192"/>
          </a:xfrm>
          <a:prstGeom prst="rect">
            <a:avLst/>
          </a:prstGeom>
        </p:spPr>
        <p:txBody>
          <a:bodyPr vert="horz" lIns="87916" tIns="43957" rIns="87916" bIns="43957"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noProof="0" dirty="0" smtClean="0"/>
          </a:p>
        </p:txBody>
      </p:sp>
      <p:sp>
        <p:nvSpPr>
          <p:cNvPr id="18" name="Espace réservé du numéro de diapositive 5"/>
          <p:cNvSpPr txBox="1">
            <a:spLocks/>
          </p:cNvSpPr>
          <p:nvPr/>
        </p:nvSpPr>
        <p:spPr>
          <a:xfrm>
            <a:off x="0" y="4803998"/>
            <a:ext cx="395536" cy="360040"/>
          </a:xfrm>
          <a:prstGeom prst="rect">
            <a:avLst/>
          </a:prstGeom>
        </p:spPr>
        <p:txBody>
          <a:bodyPr lIns="87916" tIns="43957" rIns="87916" bIns="43957" anchor="ctr"/>
          <a:lstStyle>
            <a:lvl1pPr>
              <a:defRPr sz="1000">
                <a:latin typeface="Arial" pitchFamily="34" charset="0"/>
                <a:cs typeface="Arial" pitchFamily="34" charset="0"/>
              </a:defRPr>
            </a:lvl1pPr>
          </a:lstStyle>
          <a:p>
            <a:pPr marL="0" marR="0" lvl="0" indent="0" algn="ctr" defTabSz="879152" rtl="0" eaLnBrk="1" fontAlgn="auto" latinLnBrk="0" hangingPunct="1">
              <a:lnSpc>
                <a:spcPct val="100000"/>
              </a:lnSpc>
              <a:spcBef>
                <a:spcPts val="0"/>
              </a:spcBef>
              <a:spcAft>
                <a:spcPts val="0"/>
              </a:spcAft>
              <a:buClrTx/>
              <a:buSzTx/>
              <a:buFontTx/>
              <a:buNone/>
              <a:tabLst/>
              <a:defRPr/>
            </a:pPr>
            <a:fld id="{77E95206-EC0C-43EF-8E7D-2BA7BDFE308A}" type="slidenum">
              <a:rPr kumimoji="0" lang="en-US" sz="900" b="0" i="0" u="none" strike="noStrike" kern="1200" cap="none" spc="0" normalizeH="0" baseline="0" noProof="0" smtClean="0">
                <a:ln>
                  <a:noFill/>
                </a:ln>
                <a:solidFill>
                  <a:schemeClr val="tx1"/>
                </a:solidFill>
                <a:effectLst/>
                <a:uLnTx/>
                <a:uFillTx/>
                <a:latin typeface="Arial" pitchFamily="34" charset="0"/>
                <a:ea typeface="+mn-ea"/>
                <a:cs typeface="Arial" pitchFamily="34" charset="0"/>
              </a:rPr>
              <a:pPr marL="0" marR="0" lvl="0" indent="0" algn="ctr" defTabSz="879152"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a:ln>
                <a:noFill/>
              </a:ln>
              <a:solidFill>
                <a:schemeClr val="tx1"/>
              </a:solidFill>
              <a:effectLst/>
              <a:uLnTx/>
              <a:uFillTx/>
              <a:latin typeface="Arial" pitchFamily="34" charset="0"/>
              <a:ea typeface="+mn-ea"/>
              <a:cs typeface="Arial" pitchFamily="34" charset="0"/>
            </a:endParaRPr>
          </a:p>
        </p:txBody>
      </p:sp>
      <p:sp>
        <p:nvSpPr>
          <p:cNvPr id="6" name="TextBox 5"/>
          <p:cNvSpPr txBox="1"/>
          <p:nvPr/>
        </p:nvSpPr>
        <p:spPr>
          <a:xfrm rot="16200000">
            <a:off x="-2430000" y="2488561"/>
            <a:ext cx="5158228" cy="181106"/>
          </a:xfrm>
          <a:prstGeom prst="rect">
            <a:avLst/>
          </a:prstGeom>
          <a:noFill/>
        </p:spPr>
        <p:txBody>
          <a:bodyPr wrap="square" lIns="87916" tIns="43957" rIns="87916" bIns="43957"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600" b="1" i="0" cap="none" spc="0" dirty="0" smtClean="0">
                <a:ln>
                  <a:noFill/>
                </a:ln>
                <a:solidFill>
                  <a:srgbClr val="DA291C"/>
                </a:solidFill>
                <a:effectLst/>
                <a:latin typeface="Arial Narrow" pitchFamily="34" charset="0"/>
                <a:cs typeface="Arial" pitchFamily="34" charset="0"/>
              </a:rPr>
              <a:t>3DS.COM/SOLIDWORKS</a:t>
            </a:r>
            <a:r>
              <a:rPr lang="en-US" sz="600" b="0" cap="none" spc="0" baseline="0" dirty="0" smtClean="0">
                <a:ln>
                  <a:noFill/>
                </a:ln>
                <a:solidFill>
                  <a:srgbClr val="DA291C"/>
                </a:solidFill>
                <a:effectLst/>
                <a:latin typeface="Arial Narrow" pitchFamily="34" charset="0"/>
                <a:cs typeface="Arial" pitchFamily="34" charset="0"/>
              </a:rPr>
              <a:t> </a:t>
            </a:r>
            <a:r>
              <a:rPr lang="en-US" sz="600" b="0" cap="none" spc="0" dirty="0" smtClean="0">
                <a:ln>
                  <a:noFill/>
                </a:ln>
                <a:solidFill>
                  <a:srgbClr val="005386"/>
                </a:solidFill>
                <a:effectLst/>
                <a:latin typeface="Arial Narrow" pitchFamily="34" charset="0"/>
                <a:cs typeface="Arial" pitchFamily="34" charset="0"/>
              </a:rPr>
              <a:t>© </a:t>
            </a:r>
            <a:r>
              <a:rPr lang="en-US" sz="600" b="0" cap="none" spc="0" dirty="0" err="1" smtClean="0">
                <a:ln>
                  <a:noFill/>
                </a:ln>
                <a:solidFill>
                  <a:srgbClr val="005386"/>
                </a:solidFill>
                <a:effectLst/>
                <a:latin typeface="Arial Narrow" pitchFamily="34" charset="0"/>
                <a:cs typeface="Arial" pitchFamily="34" charset="0"/>
              </a:rPr>
              <a:t>Dassault</a:t>
            </a:r>
            <a:r>
              <a:rPr lang="en-US" sz="600" b="0" cap="none" spc="0" dirty="0" smtClean="0">
                <a:ln>
                  <a:noFill/>
                </a:ln>
                <a:solidFill>
                  <a:srgbClr val="005386"/>
                </a:solidFill>
                <a:effectLst/>
                <a:latin typeface="Arial Narrow" pitchFamily="34" charset="0"/>
                <a:cs typeface="Arial" pitchFamily="34" charset="0"/>
              </a:rPr>
              <a:t> </a:t>
            </a:r>
            <a:r>
              <a:rPr lang="en-US" sz="600" b="0" cap="none" spc="0" dirty="0" err="1" smtClean="0">
                <a:ln>
                  <a:noFill/>
                </a:ln>
                <a:solidFill>
                  <a:srgbClr val="005386"/>
                </a:solidFill>
                <a:effectLst/>
                <a:latin typeface="Arial Narrow" pitchFamily="34" charset="0"/>
                <a:cs typeface="Arial" pitchFamily="34" charset="0"/>
              </a:rPr>
              <a:t>Systèmes</a:t>
            </a:r>
            <a:r>
              <a:rPr lang="en-US" sz="600" b="0" cap="none" spc="0" dirty="0" smtClean="0">
                <a:ln>
                  <a:noFill/>
                </a:ln>
                <a:solidFill>
                  <a:srgbClr val="005386"/>
                </a:solidFill>
                <a:effectLst/>
                <a:latin typeface="Arial Narrow" pitchFamily="34" charset="0"/>
                <a:cs typeface="Arial" pitchFamily="34" charset="0"/>
              </a:rPr>
              <a:t> | </a:t>
            </a:r>
            <a:r>
              <a:rPr lang="en-US" sz="600" b="0" cap="none" spc="0" noProof="0" dirty="0" err="1" smtClean="0">
                <a:ln>
                  <a:noFill/>
                </a:ln>
                <a:solidFill>
                  <a:srgbClr val="005386"/>
                </a:solidFill>
                <a:effectLst/>
                <a:latin typeface="Arial Narrow" pitchFamily="34" charset="0"/>
                <a:cs typeface="Arial" pitchFamily="34" charset="0"/>
              </a:rPr>
              <a:t>Vertrauliche</a:t>
            </a:r>
            <a:r>
              <a:rPr lang="en-US" sz="600" b="0" cap="none" spc="0" noProof="0" dirty="0" smtClean="0">
                <a:ln>
                  <a:noFill/>
                </a:ln>
                <a:solidFill>
                  <a:srgbClr val="005386"/>
                </a:solidFill>
                <a:effectLst/>
                <a:latin typeface="Arial Narrow" pitchFamily="34" charset="0"/>
                <a:cs typeface="Arial" pitchFamily="34" charset="0"/>
              </a:rPr>
              <a:t> </a:t>
            </a:r>
            <a:r>
              <a:rPr lang="en-US" sz="600" b="0" cap="none" spc="0" noProof="0" dirty="0" err="1" smtClean="0">
                <a:ln>
                  <a:noFill/>
                </a:ln>
                <a:solidFill>
                  <a:srgbClr val="005386"/>
                </a:solidFill>
                <a:effectLst/>
                <a:latin typeface="Arial Narrow" pitchFamily="34" charset="0"/>
                <a:cs typeface="Arial" pitchFamily="34" charset="0"/>
              </a:rPr>
              <a:t>Informationen</a:t>
            </a:r>
            <a:r>
              <a:rPr lang="en-US" sz="600" b="0" cap="none" spc="0" noProof="0" dirty="0" smtClean="0">
                <a:ln>
                  <a:noFill/>
                </a:ln>
                <a:solidFill>
                  <a:srgbClr val="005386"/>
                </a:solidFill>
                <a:effectLst/>
                <a:latin typeface="Arial Narrow" pitchFamily="34" charset="0"/>
                <a:cs typeface="Arial" pitchFamily="34" charset="0"/>
              </a:rPr>
              <a:t> </a:t>
            </a:r>
            <a:r>
              <a:rPr lang="en-US" sz="600" b="0" cap="none" spc="0" dirty="0" smtClean="0">
                <a:ln>
                  <a:noFill/>
                </a:ln>
                <a:solidFill>
                  <a:srgbClr val="005386"/>
                </a:solidFill>
                <a:effectLst/>
                <a:latin typeface="Arial Narrow" pitchFamily="34" charset="0"/>
                <a:cs typeface="Arial" pitchFamily="34" charset="0"/>
              </a:rPr>
              <a:t>| </a:t>
            </a:r>
            <a:fld id="{7932CEB9-7706-4840-A8AE-48D24CB336EF}" type="datetimeFigureOut">
              <a:rPr lang="en-US" sz="600" b="0" cap="none" spc="0" smtClean="0">
                <a:ln>
                  <a:noFill/>
                </a:ln>
                <a:solidFill>
                  <a:srgbClr val="005386"/>
                </a:solidFill>
                <a:effectLst/>
                <a:latin typeface="Arial Narrow" pitchFamily="34" charset="0"/>
                <a:cs typeface="Arial" pitchFamily="34" charset="0"/>
              </a:rPr>
              <a:pPr algn="ctr"/>
              <a:t>7/25/2016</a:t>
            </a:fld>
            <a:r>
              <a:rPr lang="en-US" sz="600" b="0" cap="none" spc="0" dirty="0" smtClean="0">
                <a:ln>
                  <a:noFill/>
                </a:ln>
                <a:solidFill>
                  <a:srgbClr val="005386"/>
                </a:solidFill>
                <a:effectLst/>
                <a:latin typeface="Arial Narrow" pitchFamily="34" charset="0"/>
                <a:cs typeface="Arial" pitchFamily="34" charset="0"/>
              </a:rPr>
              <a:t> | Ref.: 3DS_Document_2015</a:t>
            </a:r>
            <a:endParaRPr lang="en-US" sz="600" b="0" cap="none" spc="0" dirty="0">
              <a:ln>
                <a:noFill/>
              </a:ln>
              <a:solidFill>
                <a:srgbClr val="005386"/>
              </a:solidFill>
              <a:effectLst/>
              <a:latin typeface="Arial Narrow" pitchFamily="34" charset="0"/>
              <a:cs typeface="Arial" pitchFamily="34" charset="0"/>
            </a:endParaRPr>
          </a:p>
        </p:txBody>
      </p:sp>
      <p:pic>
        <p:nvPicPr>
          <p:cNvPr id="9" name="Picture 8"/>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5959820" y="4719511"/>
            <a:ext cx="2645445" cy="243820"/>
          </a:xfrm>
          <a:prstGeom prst="rect">
            <a:avLst/>
          </a:prstGeom>
        </p:spPr>
      </p:pic>
      <p:pic>
        <p:nvPicPr>
          <p:cNvPr id="10" name="Picture 9" descr="SolidWorks_Logotype_RGB_Red.png"/>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485969" y="4713514"/>
            <a:ext cx="1228531" cy="228600"/>
          </a:xfrm>
          <a:prstGeom prst="rect">
            <a:avLst/>
          </a:prstGeom>
        </p:spPr>
      </p:pic>
    </p:spTree>
    <p:extLst>
      <p:ext uri="{BB962C8B-B14F-4D97-AF65-F5344CB8AC3E}">
        <p14:creationId xmlns:p14="http://schemas.microsoft.com/office/powerpoint/2010/main" val="3064215252"/>
      </p:ext>
    </p:extLst>
  </p:cSld>
  <p:clrMap bg1="lt1" tx1="dk1" bg2="lt2" tx2="dk2" accent1="accent1" accent2="accent2" accent3="accent3" accent4="accent4" accent5="accent5" accent6="accent6" hlink="hlink" folHlink="folHlink"/>
  <p:sldLayoutIdLst>
    <p:sldLayoutId id="2147483783" r:id="rId1"/>
    <p:sldLayoutId id="2147483784" r:id="rId2"/>
    <p:sldLayoutId id="2147483785" r:id="rId3"/>
    <p:sldLayoutId id="2147483786" r:id="rId4"/>
    <p:sldLayoutId id="2147483787" r:id="rId5"/>
    <p:sldLayoutId id="2147483788" r:id="rId6"/>
    <p:sldLayoutId id="2147483789" r:id="rId7"/>
    <p:sldLayoutId id="2147483790" r:id="rId8"/>
    <p:sldLayoutId id="2147483791" r:id="rId9"/>
    <p:sldLayoutId id="2147483792" r:id="rId10"/>
    <p:sldLayoutId id="2147483793" r:id="rId11"/>
    <p:sldLayoutId id="2147483794" r:id="rId12"/>
    <p:sldLayoutId id="2147483795" r:id="rId13"/>
  </p:sldLayoutIdLst>
  <p:txStyles>
    <p:titleStyle>
      <a:lvl1pPr algn="l" defTabSz="879152" rtl="0" eaLnBrk="1" latinLnBrk="0" hangingPunct="1">
        <a:spcBef>
          <a:spcPct val="0"/>
        </a:spcBef>
        <a:buNone/>
        <a:defRPr lang="en-US" sz="3200" b="0" i="0" kern="1200" spc="0" baseline="0" noProof="0" dirty="0">
          <a:solidFill>
            <a:schemeClr val="tx1"/>
          </a:solidFill>
          <a:effectLst/>
          <a:latin typeface="+mj-lt"/>
          <a:ea typeface="+mj-ea"/>
          <a:cs typeface="3ds Condensed"/>
        </a:defRPr>
      </a:lvl1pPr>
    </p:titleStyle>
    <p:bodyStyle>
      <a:lvl1pPr marL="228600" indent="-228600" algn="l" defTabSz="879152" rtl="0" eaLnBrk="1" latinLnBrk="0" hangingPunct="1">
        <a:lnSpc>
          <a:spcPct val="100000"/>
        </a:lnSpc>
        <a:spcBef>
          <a:spcPts val="800"/>
        </a:spcBef>
        <a:buClr>
          <a:schemeClr val="tx1"/>
        </a:buClr>
        <a:buSzPct val="80000"/>
        <a:buFont typeface="Wingdings 3" panose="05040102010807070707" pitchFamily="18" charset="2"/>
        <a:buChar char="u"/>
        <a:defRPr sz="2000" b="0" i="0" kern="900" spc="0">
          <a:solidFill>
            <a:schemeClr val="tx1"/>
          </a:solidFill>
          <a:latin typeface="+mn-lt"/>
          <a:ea typeface="+mn-ea"/>
          <a:cs typeface="3ds Light"/>
        </a:defRPr>
      </a:lvl1pPr>
      <a:lvl2pPr marL="400050" marR="0" indent="-176213" algn="l" defTabSz="879152" rtl="0" eaLnBrk="1" fontAlgn="auto" latinLnBrk="0" hangingPunct="1">
        <a:lnSpc>
          <a:spcPct val="100000"/>
        </a:lnSpc>
        <a:spcBef>
          <a:spcPts val="600"/>
        </a:spcBef>
        <a:spcAft>
          <a:spcPts val="0"/>
        </a:spcAft>
        <a:buClr>
          <a:schemeClr val="tx1"/>
        </a:buClr>
        <a:buSzPct val="75000"/>
        <a:buFont typeface="Wingdings 3" panose="05040102010807070707" pitchFamily="18" charset="2"/>
        <a:buChar char="w"/>
        <a:tabLst/>
        <a:defRPr sz="1800" b="0" i="0" kern="900" spc="0" baseline="0">
          <a:solidFill>
            <a:schemeClr val="tx1"/>
          </a:solidFill>
          <a:latin typeface="+mn-lt"/>
          <a:ea typeface="+mn-ea"/>
          <a:cs typeface="3ds Light"/>
        </a:defRPr>
      </a:lvl2pPr>
      <a:lvl3pPr marL="628650" marR="0" indent="-158750" algn="l" defTabSz="879152" rtl="0" eaLnBrk="1" fontAlgn="auto" latinLnBrk="0" hangingPunct="1">
        <a:lnSpc>
          <a:spcPct val="100000"/>
        </a:lnSpc>
        <a:spcBef>
          <a:spcPts val="400"/>
        </a:spcBef>
        <a:spcAft>
          <a:spcPts val="0"/>
        </a:spcAft>
        <a:buClr>
          <a:schemeClr val="tx1"/>
        </a:buClr>
        <a:buSzPct val="60000"/>
        <a:buFont typeface="Wingdings 3" panose="05040102010807070707" pitchFamily="18" charset="2"/>
        <a:buChar char="u"/>
        <a:tabLst/>
        <a:defRPr sz="1600" b="0" i="0" kern="900" spc="0">
          <a:solidFill>
            <a:schemeClr val="tx1"/>
          </a:solidFill>
          <a:latin typeface="+mn-lt"/>
          <a:ea typeface="+mn-ea"/>
          <a:cs typeface="3ds Light"/>
        </a:defRPr>
      </a:lvl3pPr>
      <a:lvl4pPr marL="857250" indent="-179388" algn="l" defTabSz="879152" rtl="0" eaLnBrk="1" latinLnBrk="0" hangingPunct="1">
        <a:lnSpc>
          <a:spcPct val="100000"/>
        </a:lnSpc>
        <a:spcBef>
          <a:spcPts val="400"/>
        </a:spcBef>
        <a:buClr>
          <a:schemeClr val="tx1"/>
        </a:buClr>
        <a:buSzPct val="60000"/>
        <a:buFont typeface="Wingdings 3" panose="05040102010807070707" pitchFamily="18" charset="2"/>
        <a:buChar char="w"/>
        <a:defRPr sz="1400" b="0" i="0" kern="900" spc="-70">
          <a:solidFill>
            <a:schemeClr val="tx1"/>
          </a:solidFill>
          <a:latin typeface="+mn-lt"/>
          <a:ea typeface="+mn-ea"/>
          <a:cs typeface="3ds Light"/>
        </a:defRPr>
      </a:lvl4pPr>
      <a:lvl5pPr marL="914400" indent="0" algn="l" defTabSz="1028700" rtl="0" eaLnBrk="1" latinLnBrk="0" hangingPunct="1">
        <a:lnSpc>
          <a:spcPct val="100000"/>
        </a:lnSpc>
        <a:spcBef>
          <a:spcPts val="300"/>
        </a:spcBef>
        <a:buFont typeface="Arial"/>
        <a:buNone/>
        <a:defRPr sz="1200" b="0" i="0" kern="1200" baseline="0">
          <a:solidFill>
            <a:schemeClr val="tx1"/>
          </a:solidFill>
          <a:latin typeface="+mn-lt"/>
          <a:ea typeface="+mn-ea"/>
          <a:cs typeface="3ds Light"/>
        </a:defRPr>
      </a:lvl5pPr>
      <a:lvl6pPr marL="2417668"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857243"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96819"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736395"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879152" rtl="0" eaLnBrk="1" latinLnBrk="0" hangingPunct="1">
        <a:defRPr sz="1700" kern="1200">
          <a:solidFill>
            <a:schemeClr val="tx1"/>
          </a:solidFill>
          <a:latin typeface="+mn-lt"/>
          <a:ea typeface="+mn-ea"/>
          <a:cs typeface="+mn-cs"/>
        </a:defRPr>
      </a:lvl1pPr>
      <a:lvl2pPr marL="439576" algn="l" defTabSz="879152" rtl="0" eaLnBrk="1" latinLnBrk="0" hangingPunct="1">
        <a:defRPr sz="1700" kern="1200">
          <a:solidFill>
            <a:schemeClr val="tx1"/>
          </a:solidFill>
          <a:latin typeface="+mn-lt"/>
          <a:ea typeface="+mn-ea"/>
          <a:cs typeface="+mn-cs"/>
        </a:defRPr>
      </a:lvl2pPr>
      <a:lvl3pPr marL="879152" algn="l" defTabSz="879152" rtl="0" eaLnBrk="1" latinLnBrk="0" hangingPunct="1">
        <a:defRPr sz="1700" kern="1200">
          <a:solidFill>
            <a:schemeClr val="tx1"/>
          </a:solidFill>
          <a:latin typeface="+mn-lt"/>
          <a:ea typeface="+mn-ea"/>
          <a:cs typeface="+mn-cs"/>
        </a:defRPr>
      </a:lvl3pPr>
      <a:lvl4pPr marL="1318728" algn="l" defTabSz="879152" rtl="0" eaLnBrk="1" latinLnBrk="0" hangingPunct="1">
        <a:defRPr sz="1700" kern="1200">
          <a:solidFill>
            <a:schemeClr val="tx1"/>
          </a:solidFill>
          <a:latin typeface="+mn-lt"/>
          <a:ea typeface="+mn-ea"/>
          <a:cs typeface="+mn-cs"/>
        </a:defRPr>
      </a:lvl4pPr>
      <a:lvl5pPr marL="1758303" algn="l" defTabSz="879152" rtl="0" eaLnBrk="1" latinLnBrk="0" hangingPunct="1">
        <a:defRPr sz="1700" kern="1200">
          <a:solidFill>
            <a:schemeClr val="tx1"/>
          </a:solidFill>
          <a:latin typeface="+mn-lt"/>
          <a:ea typeface="+mn-ea"/>
          <a:cs typeface="+mn-cs"/>
        </a:defRPr>
      </a:lvl5pPr>
      <a:lvl6pPr marL="2197879" algn="l" defTabSz="879152" rtl="0" eaLnBrk="1" latinLnBrk="0" hangingPunct="1">
        <a:defRPr sz="1700" kern="1200">
          <a:solidFill>
            <a:schemeClr val="tx1"/>
          </a:solidFill>
          <a:latin typeface="+mn-lt"/>
          <a:ea typeface="+mn-ea"/>
          <a:cs typeface="+mn-cs"/>
        </a:defRPr>
      </a:lvl6pPr>
      <a:lvl7pPr marL="2637455" algn="l" defTabSz="879152" rtl="0" eaLnBrk="1" latinLnBrk="0" hangingPunct="1">
        <a:defRPr sz="1700" kern="1200">
          <a:solidFill>
            <a:schemeClr val="tx1"/>
          </a:solidFill>
          <a:latin typeface="+mn-lt"/>
          <a:ea typeface="+mn-ea"/>
          <a:cs typeface="+mn-cs"/>
        </a:defRPr>
      </a:lvl7pPr>
      <a:lvl8pPr marL="3077031" algn="l" defTabSz="879152" rtl="0" eaLnBrk="1" latinLnBrk="0" hangingPunct="1">
        <a:defRPr sz="1700" kern="1200">
          <a:solidFill>
            <a:schemeClr val="tx1"/>
          </a:solidFill>
          <a:latin typeface="+mn-lt"/>
          <a:ea typeface="+mn-ea"/>
          <a:cs typeface="+mn-cs"/>
        </a:defRPr>
      </a:lvl8pPr>
      <a:lvl9pPr marL="3516607" algn="l" defTabSz="879152" rtl="0" eaLnBrk="1" latinLnBrk="0" hangingPunct="1">
        <a:defRPr sz="1700" kern="1200">
          <a:solidFill>
            <a:schemeClr val="tx1"/>
          </a:solidFill>
          <a:latin typeface="+mn-lt"/>
          <a:ea typeface="+mn-ea"/>
          <a:cs typeface="+mn-cs"/>
        </a:defRPr>
      </a:lvl9pPr>
    </p:otherStyle>
  </p:txStyles>
  <p:extLst mod="1">
    <p:ext uri="{27BBF7A9-308A-43DC-89C8-2F10F3537804}">
      <p15:sldGuideLst xmlns:p15="http://schemas.microsoft.com/office/powerpoint/2012/main" xmlns="">
        <p15:guide id="1" pos="2880">
          <p15:clr>
            <a:srgbClr val="F26B43"/>
          </p15:clr>
        </p15:guide>
        <p15:guide id="2" orient="horz" pos="1620">
          <p15:clr>
            <a:srgbClr val="F26B43"/>
          </p15:clr>
        </p15:guide>
        <p15:guide id="3" pos="453">
          <p15:clr>
            <a:srgbClr val="F26B43"/>
          </p15:clr>
        </p15:guide>
        <p15:guide id="4" pos="5451">
          <p15:clr>
            <a:srgbClr val="F26B43"/>
          </p15:clr>
        </p15:guide>
        <p15:guide id="5" orient="horz" pos="226">
          <p15:clr>
            <a:srgbClr val="F26B43"/>
          </p15:clr>
        </p15:guide>
        <p15:guide id="6" orient="horz" pos="2875">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image" Target="../media/image27.jpeg"/></Relationships>
</file>

<file path=ppt/slides/_rels/slide1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5.xml"/><Relationship Id="rId1" Type="http://schemas.openxmlformats.org/officeDocument/2006/relationships/slideLayout" Target="../slideLayouts/slideLayout1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6.xml"/><Relationship Id="rId1" Type="http://schemas.openxmlformats.org/officeDocument/2006/relationships/slideLayout" Target="../slideLayouts/slideLayout12.xml"/><Relationship Id="rId5" Type="http://schemas.openxmlformats.org/officeDocument/2006/relationships/image" Target="../media/image33.jpeg"/><Relationship Id="rId4" Type="http://schemas.openxmlformats.org/officeDocument/2006/relationships/image" Target="../media/image32.jpeg"/></Relationships>
</file>

<file path=ppt/slides/_rels/slide17.xml.rels><?xml version="1.0" encoding="UTF-8" standalone="yes"?>
<Relationships xmlns="http://schemas.openxmlformats.org/package/2006/relationships"><Relationship Id="rId3" Type="http://schemas.openxmlformats.org/officeDocument/2006/relationships/image" Target="../media/image34.tiff"/><Relationship Id="rId2" Type="http://schemas.openxmlformats.org/officeDocument/2006/relationships/notesSlide" Target="../notesSlides/notesSlide17.xml"/><Relationship Id="rId1" Type="http://schemas.openxmlformats.org/officeDocument/2006/relationships/slideLayout" Target="../slideLayouts/slideLayout12.xml"/><Relationship Id="rId4" Type="http://schemas.openxmlformats.org/officeDocument/2006/relationships/image" Target="../media/image35.tiff"/></Relationships>
</file>

<file path=ppt/slides/_rels/slide18.xml.rels><?xml version="1.0" encoding="UTF-8" standalone="yes"?>
<Relationships xmlns="http://schemas.openxmlformats.org/package/2006/relationships"><Relationship Id="rId8" Type="http://schemas.openxmlformats.org/officeDocument/2006/relationships/image" Target="../media/image41.tiff"/><Relationship Id="rId3" Type="http://schemas.openxmlformats.org/officeDocument/2006/relationships/image" Target="../media/image36.tiff"/><Relationship Id="rId7" Type="http://schemas.openxmlformats.org/officeDocument/2006/relationships/image" Target="../media/image40.tiff"/><Relationship Id="rId2" Type="http://schemas.openxmlformats.org/officeDocument/2006/relationships/notesSlide" Target="../notesSlides/notesSlide18.xml"/><Relationship Id="rId1" Type="http://schemas.openxmlformats.org/officeDocument/2006/relationships/slideLayout" Target="../slideLayouts/slideLayout12.xml"/><Relationship Id="rId6" Type="http://schemas.openxmlformats.org/officeDocument/2006/relationships/image" Target="../media/image39.tiff"/><Relationship Id="rId5" Type="http://schemas.openxmlformats.org/officeDocument/2006/relationships/image" Target="../media/image38.png"/><Relationship Id="rId4" Type="http://schemas.openxmlformats.org/officeDocument/2006/relationships/image" Target="../media/image37.png"/></Relationships>
</file>

<file path=ppt/slides/_rels/slide1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9.xml"/><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0.xml"/><Relationship Id="rId1" Type="http://schemas.openxmlformats.org/officeDocument/2006/relationships/slideLayout" Target="../slideLayouts/slideLayout12.xml"/><Relationship Id="rId5" Type="http://schemas.openxmlformats.org/officeDocument/2006/relationships/image" Target="../media/image45.png"/><Relationship Id="rId4" Type="http://schemas.openxmlformats.org/officeDocument/2006/relationships/image" Target="../media/image44.png"/></Relationships>
</file>

<file path=ppt/slides/_rels/slide21.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21.xml"/><Relationship Id="rId1" Type="http://schemas.openxmlformats.org/officeDocument/2006/relationships/slideLayout" Target="../slideLayouts/slideLayout12.xml"/><Relationship Id="rId5" Type="http://schemas.openxmlformats.org/officeDocument/2006/relationships/image" Target="../media/image48.jpeg"/><Relationship Id="rId4" Type="http://schemas.openxmlformats.org/officeDocument/2006/relationships/image" Target="../media/image47.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49.tiff"/><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5.xml"/><Relationship Id="rId1" Type="http://schemas.openxmlformats.org/officeDocument/2006/relationships/slideLayout" Target="../slideLayouts/slideLayout1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6.xml"/><Relationship Id="rId1" Type="http://schemas.openxmlformats.org/officeDocument/2006/relationships/slideLayout" Target="../slideLayouts/slideLayout1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51.tiff"/><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30.xml"/><Relationship Id="rId1" Type="http://schemas.openxmlformats.org/officeDocument/2006/relationships/slideLayout" Target="../slideLayouts/slideLayout12.xml"/><Relationship Id="rId4" Type="http://schemas.openxmlformats.org/officeDocument/2006/relationships/image" Target="../media/image54.tiff"/></Relationships>
</file>

<file path=ppt/slides/_rels/slide31.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31.xml"/><Relationship Id="rId1" Type="http://schemas.openxmlformats.org/officeDocument/2006/relationships/slideLayout" Target="../slideLayouts/slideLayout12.xml"/><Relationship Id="rId4" Type="http://schemas.openxmlformats.org/officeDocument/2006/relationships/image" Target="../media/image56.tiff"/></Relationships>
</file>

<file path=ppt/slides/_rels/slide32.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32.xml"/><Relationship Id="rId1" Type="http://schemas.openxmlformats.org/officeDocument/2006/relationships/slideLayout" Target="../slideLayouts/slideLayout12.xml"/><Relationship Id="rId4" Type="http://schemas.openxmlformats.org/officeDocument/2006/relationships/image" Target="../media/image58.jpe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36.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3" Type="http://schemas.openxmlformats.org/officeDocument/2006/relationships/image" Target="../media/image61.tiff"/><Relationship Id="rId2" Type="http://schemas.openxmlformats.org/officeDocument/2006/relationships/notesSlide" Target="../notesSlides/notesSlide37.xml"/><Relationship Id="rId1" Type="http://schemas.openxmlformats.org/officeDocument/2006/relationships/slideLayout" Target="../slideLayouts/slideLayout12.xml"/><Relationship Id="rId4" Type="http://schemas.openxmlformats.org/officeDocument/2006/relationships/image" Target="../media/image62.tiff"/></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3" Type="http://schemas.openxmlformats.org/officeDocument/2006/relationships/image" Target="../media/image63.tiff"/><Relationship Id="rId2" Type="http://schemas.openxmlformats.org/officeDocument/2006/relationships/notesSlide" Target="../notesSlides/notesSlide39.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3" Type="http://schemas.openxmlformats.org/officeDocument/2006/relationships/image" Target="../media/image64.tiff"/><Relationship Id="rId2" Type="http://schemas.openxmlformats.org/officeDocument/2006/relationships/notesSlide" Target="../notesSlides/notesSlide41.xml"/><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3" Type="http://schemas.openxmlformats.org/officeDocument/2006/relationships/image" Target="../media/image65.tiff"/><Relationship Id="rId2" Type="http://schemas.openxmlformats.org/officeDocument/2006/relationships/notesSlide" Target="../notesSlides/notesSlide43.xml"/><Relationship Id="rId1" Type="http://schemas.openxmlformats.org/officeDocument/2006/relationships/slideLayout" Target="../slideLayouts/slideLayout12.xml"/><Relationship Id="rId4" Type="http://schemas.openxmlformats.org/officeDocument/2006/relationships/image" Target="../media/image66.tiff"/></Relationships>
</file>

<file path=ppt/slides/_rels/slide44.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44.xml"/><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3" Type="http://schemas.openxmlformats.org/officeDocument/2006/relationships/image" Target="../media/image68.tiff"/><Relationship Id="rId2" Type="http://schemas.openxmlformats.org/officeDocument/2006/relationships/notesSlide" Target="../notesSlides/notesSlide45.xml"/><Relationship Id="rId1" Type="http://schemas.openxmlformats.org/officeDocument/2006/relationships/slideLayout" Target="../slideLayouts/slideLayout12.xml"/><Relationship Id="rId5" Type="http://schemas.openxmlformats.org/officeDocument/2006/relationships/image" Target="../media/image70.png"/><Relationship Id="rId4" Type="http://schemas.openxmlformats.org/officeDocument/2006/relationships/image" Target="../media/image69.jpeg"/></Relationships>
</file>

<file path=ppt/slides/_rels/slide46.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46.xml"/><Relationship Id="rId1" Type="http://schemas.openxmlformats.org/officeDocument/2006/relationships/slideLayout" Target="../slideLayouts/slideLayout12.xml"/><Relationship Id="rId4" Type="http://schemas.openxmlformats.org/officeDocument/2006/relationships/image" Target="../media/image72.jpe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8" Type="http://schemas.openxmlformats.org/officeDocument/2006/relationships/image" Target="../media/image78.png"/><Relationship Id="rId3" Type="http://schemas.openxmlformats.org/officeDocument/2006/relationships/image" Target="../media/image73.png"/><Relationship Id="rId7" Type="http://schemas.openxmlformats.org/officeDocument/2006/relationships/image" Target="../media/image77.png"/><Relationship Id="rId2" Type="http://schemas.openxmlformats.org/officeDocument/2006/relationships/notesSlide" Target="../notesSlides/notesSlide48.xml"/><Relationship Id="rId1" Type="http://schemas.openxmlformats.org/officeDocument/2006/relationships/slideLayout" Target="../slideLayouts/slideLayout12.xml"/><Relationship Id="rId6" Type="http://schemas.openxmlformats.org/officeDocument/2006/relationships/image" Target="../media/image76.png"/><Relationship Id="rId5" Type="http://schemas.openxmlformats.org/officeDocument/2006/relationships/image" Target="../media/image75.png"/><Relationship Id="rId10" Type="http://schemas.openxmlformats.org/officeDocument/2006/relationships/image" Target="../media/image80.png"/><Relationship Id="rId4" Type="http://schemas.openxmlformats.org/officeDocument/2006/relationships/image" Target="../media/image74.png"/><Relationship Id="rId9" Type="http://schemas.openxmlformats.org/officeDocument/2006/relationships/image" Target="../media/image79.png"/></Relationships>
</file>

<file path=ppt/slides/_rels/slide49.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49.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6.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6.xml"/><Relationship Id="rId5" Type="http://schemas.openxmlformats.org/officeDocument/2006/relationships/image" Target="../media/image19.jpeg"/><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12.xml"/><Relationship Id="rId5" Type="http://schemas.openxmlformats.org/officeDocument/2006/relationships/image" Target="../media/image22.jpeg"/><Relationship Id="rId4" Type="http://schemas.openxmlformats.org/officeDocument/2006/relationships/image" Target="../media/image21.png"/></Relationships>
</file>

<file path=ppt/slides/_rels/slide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24.tiff"/><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r>
              <a:rPr lang="de-CH" smtClean="0"/>
              <a:t>Brückenkonstruktionsprojekt</a:t>
            </a:r>
            <a:endParaRPr lang="de-CH"/>
          </a:p>
        </p:txBody>
      </p:sp>
      <p:sp>
        <p:nvSpPr>
          <p:cNvPr id="40963" name="Rectangle 3"/>
          <p:cNvSpPr>
            <a:spLocks noGrp="1" noChangeArrowheads="1"/>
          </p:cNvSpPr>
          <p:nvPr>
            <p:ph type="body" sz="quarter" idx="11"/>
          </p:nvPr>
        </p:nvSpPr>
        <p:spPr>
          <a:xfrm>
            <a:off x="4303165" y="1726840"/>
            <a:ext cx="4301085" cy="431800"/>
          </a:xfrm>
        </p:spPr>
        <p:txBody>
          <a:bodyPr/>
          <a:lstStyle/>
          <a:p>
            <a:r>
              <a:rPr lang="de-CH" dirty="0" smtClean="0"/>
              <a:t>Mithilfe von SOLIDWORKS und SOLIDWORKS Simulation Tragwerkkonstruktionen konstruieren, testen und erstellen</a:t>
            </a:r>
            <a:endParaRPr lang="de-CH" dirty="0"/>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3"/>
          <p:cNvSpPr>
            <a:spLocks noGrp="1" noChangeArrowheads="1"/>
          </p:cNvSpPr>
          <p:nvPr>
            <p:ph idx="1"/>
          </p:nvPr>
        </p:nvSpPr>
        <p:spPr>
          <a:xfrm>
            <a:off x="899592" y="1347840"/>
            <a:ext cx="4939773" cy="3276138"/>
          </a:xfrm>
        </p:spPr>
        <p:txBody>
          <a:bodyPr/>
          <a:lstStyle/>
          <a:p>
            <a:r>
              <a:rPr lang="de-CH" dirty="0" smtClean="0"/>
              <a:t>Externe Lasten sind Kräfte, die auf den Balken ausgeübt werden. Das Gewicht eines Bahnwaggons stellt zum Beispiel eine Last auf einem Balken dar. Lasten verteilen sich gewöhnlich über eine Fläche des Balkens.</a:t>
            </a:r>
            <a:endParaRPr lang="de-CH" dirty="0"/>
          </a:p>
        </p:txBody>
      </p:sp>
      <p:sp>
        <p:nvSpPr>
          <p:cNvPr id="67587" name="Rectangle 2"/>
          <p:cNvSpPr>
            <a:spLocks noGrp="1" noChangeArrowheads="1"/>
          </p:cNvSpPr>
          <p:nvPr>
            <p:ph type="title"/>
          </p:nvPr>
        </p:nvSpPr>
        <p:spPr/>
        <p:txBody>
          <a:bodyPr/>
          <a:lstStyle/>
          <a:p>
            <a:r>
              <a:rPr lang="de-CH" smtClean="0"/>
              <a:t>Externe Lasten</a:t>
            </a:r>
            <a:endParaRPr lang="de-CH"/>
          </a:p>
        </p:txBody>
      </p:sp>
      <p:pic>
        <p:nvPicPr>
          <p:cNvPr id="67588" name="Picture 4" descr="loading"/>
          <p:cNvPicPr>
            <a:picLocks noChangeAspect="1" noChangeArrowheads="1"/>
          </p:cNvPicPr>
          <p:nvPr/>
        </p:nvPicPr>
        <p:blipFill>
          <a:blip r:embed="rId3" cstate="print"/>
          <a:srcRect/>
          <a:stretch>
            <a:fillRect/>
          </a:stretch>
        </p:blipFill>
        <p:spPr bwMode="auto">
          <a:xfrm>
            <a:off x="6019801" y="1314449"/>
            <a:ext cx="2809875" cy="158115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5"/>
          <p:cNvSpPr>
            <a:spLocks noGrp="1" noChangeArrowheads="1"/>
          </p:cNvSpPr>
          <p:nvPr>
            <p:ph idx="1"/>
          </p:nvPr>
        </p:nvSpPr>
        <p:spPr>
          <a:xfrm>
            <a:off x="899592" y="1227575"/>
            <a:ext cx="4978178" cy="3276138"/>
          </a:xfrm>
        </p:spPr>
        <p:txBody>
          <a:bodyPr>
            <a:normAutofit fontScale="85000" lnSpcReduction="20000"/>
          </a:bodyPr>
          <a:lstStyle/>
          <a:p>
            <a:pPr>
              <a:lnSpc>
                <a:spcPct val="120000"/>
              </a:lnSpc>
            </a:pPr>
            <a:r>
              <a:rPr lang="de-CH" dirty="0" smtClean="0"/>
              <a:t>Biegung wird durch eine Last bewirkt, die auf einen Balken ausgeübt wird. Die Last bewirkt, dass sich der Balken biegt und in Richtung der Last bewegt (bzw. verschiebt). Durch die Verformung wird beschrieben, wie weit sich der Balken von der ursprünglichen Position wegbewegt. Je größer die Last, desto stärker ist die Verformung oder Durchbiegung. Die größte Durchbiegung tritt ein, wenn die Last auf die Mitte des Balkens angewendet wird.</a:t>
            </a:r>
            <a:endParaRPr lang="de-CH" dirty="0"/>
          </a:p>
        </p:txBody>
      </p:sp>
      <p:sp>
        <p:nvSpPr>
          <p:cNvPr id="68611" name="Rectangle 4"/>
          <p:cNvSpPr>
            <a:spLocks noGrp="1" noChangeArrowheads="1"/>
          </p:cNvSpPr>
          <p:nvPr>
            <p:ph type="title"/>
          </p:nvPr>
        </p:nvSpPr>
        <p:spPr/>
        <p:txBody>
          <a:bodyPr/>
          <a:lstStyle/>
          <a:p>
            <a:r>
              <a:rPr lang="de-CH" smtClean="0"/>
              <a:t>Biegung und Verformung</a:t>
            </a:r>
            <a:endParaRPr lang="de-CH"/>
          </a:p>
        </p:txBody>
      </p:sp>
      <p:pic>
        <p:nvPicPr>
          <p:cNvPr id="8" name="Picture 7" descr="finger_1"/>
          <p:cNvPicPr>
            <a:picLocks noChangeAspect="1" noChangeArrowheads="1"/>
          </p:cNvPicPr>
          <p:nvPr/>
        </p:nvPicPr>
        <p:blipFill>
          <a:blip r:embed="rId3" cstate="print"/>
          <a:srcRect/>
          <a:stretch>
            <a:fillRect/>
          </a:stretch>
        </p:blipFill>
        <p:spPr bwMode="auto">
          <a:xfrm>
            <a:off x="6000979" y="492449"/>
            <a:ext cx="2603546" cy="1951828"/>
          </a:xfrm>
          <a:prstGeom prst="rect">
            <a:avLst/>
          </a:prstGeom>
          <a:noFill/>
          <a:ln w="9525">
            <a:noFill/>
            <a:miter lim="800000"/>
            <a:headEnd/>
            <a:tailEnd/>
          </a:ln>
        </p:spPr>
      </p:pic>
      <p:pic>
        <p:nvPicPr>
          <p:cNvPr id="9" name="Picture 8" descr="finger_2"/>
          <p:cNvPicPr>
            <a:picLocks noChangeAspect="1" noChangeArrowheads="1"/>
          </p:cNvPicPr>
          <p:nvPr/>
        </p:nvPicPr>
        <p:blipFill>
          <a:blip r:embed="rId4" cstate="print"/>
          <a:srcRect/>
          <a:stretch>
            <a:fillRect/>
          </a:stretch>
        </p:blipFill>
        <p:spPr bwMode="auto">
          <a:xfrm>
            <a:off x="5993041" y="2501767"/>
            <a:ext cx="2603546" cy="1951828"/>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3"/>
          <p:cNvSpPr>
            <a:spLocks noGrp="1" noChangeArrowheads="1"/>
          </p:cNvSpPr>
          <p:nvPr>
            <p:ph idx="1"/>
          </p:nvPr>
        </p:nvSpPr>
        <p:spPr>
          <a:xfrm>
            <a:off x="899592" y="1347840"/>
            <a:ext cx="4670938" cy="3276138"/>
          </a:xfrm>
        </p:spPr>
        <p:txBody>
          <a:bodyPr>
            <a:normAutofit lnSpcReduction="10000"/>
          </a:bodyPr>
          <a:lstStyle/>
          <a:p>
            <a:r>
              <a:rPr lang="de-CH" dirty="0" smtClean="0"/>
              <a:t>Beim Verbiegen des Balkens wird die Oberseite des Balkens (die Seite, auf welche die Last aufgebracht wird) einer </a:t>
            </a:r>
            <a:r>
              <a:rPr lang="de-CH" i="1" dirty="0" smtClean="0"/>
              <a:t>Druckspannung</a:t>
            </a:r>
            <a:r>
              <a:rPr lang="de-CH" dirty="0" smtClean="0"/>
              <a:t> (Enden werden zusammengedrückt) ausgesetzt. Zugleich erfährt die Unterseite eine gegenläufig wirkende </a:t>
            </a:r>
            <a:r>
              <a:rPr lang="de-CH" i="1" dirty="0" smtClean="0"/>
              <a:t>Zugspannung</a:t>
            </a:r>
            <a:r>
              <a:rPr lang="de-CH" dirty="0" smtClean="0"/>
              <a:t> (Enden werden auseinander gezogen).</a:t>
            </a:r>
            <a:endParaRPr lang="de-CH" dirty="0"/>
          </a:p>
        </p:txBody>
      </p:sp>
      <p:sp>
        <p:nvSpPr>
          <p:cNvPr id="69635" name="Rectangle 2"/>
          <p:cNvSpPr>
            <a:spLocks noGrp="1" noChangeArrowheads="1"/>
          </p:cNvSpPr>
          <p:nvPr>
            <p:ph type="title"/>
          </p:nvPr>
        </p:nvSpPr>
        <p:spPr/>
        <p:txBody>
          <a:bodyPr/>
          <a:lstStyle/>
          <a:p>
            <a:r>
              <a:rPr lang="de-CH" smtClean="0"/>
              <a:t>Zugspannung und Druckspannung</a:t>
            </a:r>
            <a:endParaRPr lang="de-CH"/>
          </a:p>
        </p:txBody>
      </p:sp>
      <p:pic>
        <p:nvPicPr>
          <p:cNvPr id="20" name="Picture 7" descr="tension-compression"/>
          <p:cNvPicPr>
            <a:picLocks noChangeAspect="1" noChangeArrowheads="1"/>
          </p:cNvPicPr>
          <p:nvPr/>
        </p:nvPicPr>
        <p:blipFill>
          <a:blip r:embed="rId3" cstate="print"/>
          <a:srcRect/>
          <a:stretch>
            <a:fillRect/>
          </a:stretch>
        </p:blipFill>
        <p:spPr bwMode="auto">
          <a:xfrm>
            <a:off x="5791200" y="1265980"/>
            <a:ext cx="2514600" cy="2419350"/>
          </a:xfrm>
          <a:prstGeom prst="rect">
            <a:avLst/>
          </a:prstGeom>
          <a:noFill/>
          <a:ln w="9525">
            <a:noFill/>
            <a:miter lim="800000"/>
            <a:headEnd/>
            <a:tailEnd/>
          </a:ln>
        </p:spPr>
      </p:pic>
      <p:sp>
        <p:nvSpPr>
          <p:cNvPr id="21" name="TextBox 20"/>
          <p:cNvSpPr txBox="1"/>
          <p:nvPr/>
        </p:nvSpPr>
        <p:spPr>
          <a:xfrm>
            <a:off x="7467600" y="1289793"/>
            <a:ext cx="990600" cy="141577"/>
          </a:xfrm>
          <a:prstGeom prst="rect">
            <a:avLst/>
          </a:prstGeom>
          <a:solidFill>
            <a:schemeClr val="bg1"/>
          </a:solidFill>
        </p:spPr>
        <p:txBody>
          <a:bodyPr wrap="square" lIns="9144" tIns="9144" rIns="0" bIns="9144" rtlCol="0">
            <a:spAutoFit/>
          </a:bodyPr>
          <a:lstStyle/>
          <a:p>
            <a:pPr algn="l" defTabSz="914400">
              <a:buNone/>
            </a:pPr>
            <a:r>
              <a:rPr lang="en-US" sz="800" b="0" i="1">
                <a:solidFill>
                  <a:srgbClr val="5F5F5F"/>
                </a:solidFill>
                <a:latin typeface="Times New Roman"/>
                <a:ea typeface="+mn-ea"/>
                <a:cs typeface="Times New Roman"/>
              </a:rPr>
              <a:t>Druckspannung</a:t>
            </a:r>
            <a:endParaRPr lang="en-US" sz="800" i="1" dirty="0">
              <a:solidFill>
                <a:srgbClr val="5F5F5F"/>
              </a:solidFill>
              <a:latin typeface="Times New Roman" pitchFamily="18" charset="0"/>
              <a:cs typeface="Times New Roman" pitchFamily="18" charset="0"/>
            </a:endParaRPr>
          </a:p>
        </p:txBody>
      </p:sp>
      <p:sp>
        <p:nvSpPr>
          <p:cNvPr id="22" name="TextBox 21"/>
          <p:cNvSpPr txBox="1"/>
          <p:nvPr/>
        </p:nvSpPr>
        <p:spPr>
          <a:xfrm>
            <a:off x="7467600" y="2057269"/>
            <a:ext cx="990600" cy="141577"/>
          </a:xfrm>
          <a:prstGeom prst="rect">
            <a:avLst/>
          </a:prstGeom>
          <a:solidFill>
            <a:schemeClr val="bg1"/>
          </a:solidFill>
        </p:spPr>
        <p:txBody>
          <a:bodyPr wrap="square" lIns="9144" tIns="9144" rIns="0" bIns="9144" rtlCol="0">
            <a:spAutoFit/>
          </a:bodyPr>
          <a:lstStyle/>
          <a:p>
            <a:pPr algn="l" defTabSz="914400">
              <a:buNone/>
            </a:pPr>
            <a:r>
              <a:rPr lang="en-US" sz="800" b="0" i="1">
                <a:solidFill>
                  <a:srgbClr val="5F5F5F"/>
                </a:solidFill>
                <a:latin typeface="Times New Roman"/>
                <a:ea typeface="+mn-ea"/>
                <a:cs typeface="Times New Roman"/>
              </a:rPr>
              <a:t>Spannung</a:t>
            </a:r>
            <a:endParaRPr lang="en-US" sz="800" i="1" dirty="0">
              <a:solidFill>
                <a:srgbClr val="5F5F5F"/>
              </a:solidFill>
              <a:latin typeface="Times New Roman" pitchFamily="18" charset="0"/>
              <a:cs typeface="Times New Roman" pitchFamily="18" charset="0"/>
            </a:endParaRPr>
          </a:p>
        </p:txBody>
      </p:sp>
      <p:sp>
        <p:nvSpPr>
          <p:cNvPr id="23" name="TextBox 22"/>
          <p:cNvSpPr txBox="1"/>
          <p:nvPr/>
        </p:nvSpPr>
        <p:spPr>
          <a:xfrm rot="5400000">
            <a:off x="6878710" y="1694456"/>
            <a:ext cx="691290" cy="141577"/>
          </a:xfrm>
          <a:prstGeom prst="rect">
            <a:avLst/>
          </a:prstGeom>
          <a:solidFill>
            <a:schemeClr val="bg1"/>
          </a:solidFill>
        </p:spPr>
        <p:txBody>
          <a:bodyPr wrap="square" lIns="9144" tIns="9144" rIns="0" bIns="9144" rtlCol="0">
            <a:spAutoFit/>
          </a:bodyPr>
          <a:lstStyle/>
          <a:p>
            <a:pPr algn="l" defTabSz="914400">
              <a:buNone/>
            </a:pPr>
            <a:r>
              <a:rPr lang="en-US" sz="800" b="0" i="1" dirty="0" err="1">
                <a:solidFill>
                  <a:srgbClr val="5F5F5F"/>
                </a:solidFill>
                <a:latin typeface="Times New Roman"/>
                <a:ea typeface="+mn-ea"/>
                <a:cs typeface="Times New Roman"/>
              </a:rPr>
              <a:t>Schubspannung</a:t>
            </a:r>
            <a:endParaRPr lang="en-US" sz="800" i="1" dirty="0">
              <a:solidFill>
                <a:srgbClr val="5F5F5F"/>
              </a:solidFill>
              <a:latin typeface="Times New Roman" pitchFamily="18" charset="0"/>
              <a:cs typeface="Times New Roman" pitchFamily="18" charset="0"/>
            </a:endParaRPr>
          </a:p>
        </p:txBody>
      </p:sp>
      <p:sp>
        <p:nvSpPr>
          <p:cNvPr id="24" name="TextBox 23"/>
          <p:cNvSpPr txBox="1"/>
          <p:nvPr/>
        </p:nvSpPr>
        <p:spPr>
          <a:xfrm>
            <a:off x="7543800" y="2561380"/>
            <a:ext cx="990600" cy="264688"/>
          </a:xfrm>
          <a:prstGeom prst="rect">
            <a:avLst/>
          </a:prstGeom>
          <a:solidFill>
            <a:schemeClr val="bg1"/>
          </a:solidFill>
        </p:spPr>
        <p:txBody>
          <a:bodyPr wrap="square" lIns="9144" tIns="9144" rIns="0" bIns="9144" rtlCol="0">
            <a:spAutoFit/>
          </a:bodyPr>
          <a:lstStyle/>
          <a:p>
            <a:pPr algn="l" defTabSz="914400">
              <a:buNone/>
            </a:pPr>
            <a:r>
              <a:rPr lang="en-US" sz="800" b="0" i="1">
                <a:solidFill>
                  <a:srgbClr val="5F5F5F"/>
                </a:solidFill>
                <a:latin typeface="Times New Roman"/>
                <a:ea typeface="+mn-ea"/>
                <a:cs typeface="Times New Roman"/>
              </a:rPr>
              <a:t>Max. Druckspannung</a:t>
            </a:r>
            <a:endParaRPr lang="en-US" sz="800" i="1" dirty="0">
              <a:solidFill>
                <a:srgbClr val="5F5F5F"/>
              </a:solidFill>
              <a:latin typeface="Times New Roman" pitchFamily="18" charset="0"/>
              <a:cs typeface="Times New Roman" pitchFamily="18" charset="0"/>
            </a:endParaRPr>
          </a:p>
        </p:txBody>
      </p:sp>
      <p:sp>
        <p:nvSpPr>
          <p:cNvPr id="25" name="TextBox 24"/>
          <p:cNvSpPr txBox="1"/>
          <p:nvPr/>
        </p:nvSpPr>
        <p:spPr>
          <a:xfrm>
            <a:off x="7543800" y="3066205"/>
            <a:ext cx="990600" cy="141577"/>
          </a:xfrm>
          <a:prstGeom prst="rect">
            <a:avLst/>
          </a:prstGeom>
          <a:solidFill>
            <a:schemeClr val="bg1"/>
          </a:solidFill>
        </p:spPr>
        <p:txBody>
          <a:bodyPr wrap="square" lIns="9144" tIns="9144" rIns="0" bIns="9144" rtlCol="0">
            <a:spAutoFit/>
          </a:bodyPr>
          <a:lstStyle/>
          <a:p>
            <a:pPr algn="l" defTabSz="914400">
              <a:buNone/>
            </a:pPr>
            <a:r>
              <a:rPr lang="en-US" sz="800" b="0" i="1">
                <a:solidFill>
                  <a:srgbClr val="5F5F5F"/>
                </a:solidFill>
                <a:latin typeface="Times New Roman"/>
                <a:ea typeface="+mn-ea"/>
                <a:cs typeface="Times New Roman"/>
              </a:rPr>
              <a:t>Keine Spannung</a:t>
            </a:r>
            <a:endParaRPr lang="en-US" sz="800" i="1" dirty="0">
              <a:solidFill>
                <a:srgbClr val="5F5F5F"/>
              </a:solidFill>
              <a:latin typeface="Times New Roman" pitchFamily="18" charset="0"/>
              <a:cs typeface="Times New Roman" pitchFamily="18" charset="0"/>
            </a:endParaRPr>
          </a:p>
        </p:txBody>
      </p:sp>
      <p:sp>
        <p:nvSpPr>
          <p:cNvPr id="26" name="TextBox 25"/>
          <p:cNvSpPr txBox="1"/>
          <p:nvPr/>
        </p:nvSpPr>
        <p:spPr>
          <a:xfrm>
            <a:off x="7543799" y="3475780"/>
            <a:ext cx="983915" cy="141577"/>
          </a:xfrm>
          <a:prstGeom prst="rect">
            <a:avLst/>
          </a:prstGeom>
          <a:solidFill>
            <a:schemeClr val="bg1"/>
          </a:solidFill>
        </p:spPr>
        <p:txBody>
          <a:bodyPr wrap="square" lIns="9144" tIns="9144" rIns="0" bIns="9144" rtlCol="0">
            <a:spAutoFit/>
          </a:bodyPr>
          <a:lstStyle/>
          <a:p>
            <a:pPr algn="l" defTabSz="914400">
              <a:buNone/>
            </a:pPr>
            <a:r>
              <a:rPr lang="en-US" sz="800" b="0" i="1" dirty="0">
                <a:solidFill>
                  <a:srgbClr val="5F5F5F"/>
                </a:solidFill>
                <a:latin typeface="Times New Roman"/>
                <a:ea typeface="+mn-ea"/>
                <a:cs typeface="Times New Roman"/>
              </a:rPr>
              <a:t>Max. </a:t>
            </a:r>
            <a:r>
              <a:rPr lang="en-US" sz="800" b="0" i="1" dirty="0" err="1">
                <a:solidFill>
                  <a:srgbClr val="5F5F5F"/>
                </a:solidFill>
                <a:latin typeface="Times New Roman"/>
                <a:ea typeface="+mn-ea"/>
                <a:cs typeface="Times New Roman"/>
              </a:rPr>
              <a:t>Zugspannung</a:t>
            </a:r>
            <a:endParaRPr lang="en-US" sz="800" i="1" dirty="0">
              <a:solidFill>
                <a:srgbClr val="5F5F5F"/>
              </a:solidFill>
              <a:latin typeface="Times New Roman" pitchFamily="18" charset="0"/>
              <a:cs typeface="Times New Roman" pitchFamily="18" charset="0"/>
            </a:endParaRPr>
          </a:p>
        </p:txBody>
      </p:sp>
      <p:sp>
        <p:nvSpPr>
          <p:cNvPr id="27" name="TextBox 26"/>
          <p:cNvSpPr txBox="1"/>
          <p:nvPr/>
        </p:nvSpPr>
        <p:spPr>
          <a:xfrm>
            <a:off x="5881688" y="2994768"/>
            <a:ext cx="366712" cy="264688"/>
          </a:xfrm>
          <a:prstGeom prst="rect">
            <a:avLst/>
          </a:prstGeom>
          <a:noFill/>
        </p:spPr>
        <p:txBody>
          <a:bodyPr wrap="square" lIns="9144" tIns="9144" rIns="0" bIns="9144" rtlCol="0">
            <a:spAutoFit/>
          </a:bodyPr>
          <a:lstStyle/>
          <a:p>
            <a:pPr algn="l" defTabSz="914400">
              <a:buNone/>
            </a:pPr>
            <a:r>
              <a:rPr lang="en-US" sz="800" b="0" i="1">
                <a:solidFill>
                  <a:srgbClr val="5F5F5F"/>
                </a:solidFill>
                <a:latin typeface="Times New Roman"/>
                <a:ea typeface="+mn-ea"/>
                <a:cs typeface="Times New Roman"/>
              </a:rPr>
              <a:t>Neutrale Achse</a:t>
            </a:r>
            <a:endParaRPr lang="en-US" sz="800" i="1" dirty="0">
              <a:solidFill>
                <a:srgbClr val="5F5F5F"/>
              </a:solidFill>
              <a:latin typeface="Times New Roman" pitchFamily="18" charset="0"/>
              <a:cs typeface="Times New Roman" pitchFamily="18" charset="0"/>
            </a:endParaRPr>
          </a:p>
        </p:txBody>
      </p:sp>
    </p:spTree>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5"/>
          <p:cNvSpPr>
            <a:spLocks noGrp="1" noChangeArrowheads="1"/>
          </p:cNvSpPr>
          <p:nvPr>
            <p:ph idx="1"/>
          </p:nvPr>
        </p:nvSpPr>
        <p:spPr>
          <a:xfrm>
            <a:off x="899592" y="1152000"/>
            <a:ext cx="4248483" cy="3276138"/>
          </a:xfrm>
        </p:spPr>
        <p:txBody>
          <a:bodyPr>
            <a:noAutofit/>
          </a:bodyPr>
          <a:lstStyle/>
          <a:p>
            <a:r>
              <a:rPr lang="de-CH" sz="1800" dirty="0" smtClean="0"/>
              <a:t>Mit der Spannung wird gemessen, was im Balken geschieht, wenn Kräfte ausgeübt werden. Spannung wird als Kraft pro Fläche definiert und in Einheiten wie Pascal (Pa), Megapascal (MPa) oder „Pfund pro Quadratzoll“ (psi) angegeben.</a:t>
            </a:r>
          </a:p>
          <a:p>
            <a:pPr>
              <a:lnSpc>
                <a:spcPct val="90000"/>
              </a:lnSpc>
            </a:pPr>
            <a:r>
              <a:rPr lang="de-CH" sz="1800" dirty="0" smtClean="0"/>
              <a:t>Spannungen können dazu führen, dass der Balken unter hohen Lasten zerbricht. Mithilfe der Analyse werden </a:t>
            </a:r>
            <a:r>
              <a:rPr lang="de-CH" sz="1800" dirty="0"/>
              <a:t>farbcodierte </a:t>
            </a:r>
            <a:r>
              <a:rPr lang="de-CH" sz="1800" dirty="0" smtClean="0"/>
              <a:t>Darstellungen erstellt, in denen Bereiche mit hohen und geringen Spannungen sichtbar gemacht werden.</a:t>
            </a:r>
            <a:endParaRPr lang="de-CH" sz="1800" dirty="0"/>
          </a:p>
        </p:txBody>
      </p:sp>
      <p:sp>
        <p:nvSpPr>
          <p:cNvPr id="70659" name="Rectangle 4"/>
          <p:cNvSpPr>
            <a:spLocks noGrp="1" noChangeArrowheads="1"/>
          </p:cNvSpPr>
          <p:nvPr>
            <p:ph type="title"/>
          </p:nvPr>
        </p:nvSpPr>
        <p:spPr/>
        <p:txBody>
          <a:bodyPr/>
          <a:lstStyle/>
          <a:p>
            <a:r>
              <a:rPr lang="de-CH" smtClean="0"/>
              <a:t>Spannung</a:t>
            </a:r>
            <a:endParaRPr lang="de-CH"/>
          </a:p>
        </p:txBody>
      </p:sp>
      <p:pic>
        <p:nvPicPr>
          <p:cNvPr id="51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48075" y="1304385"/>
            <a:ext cx="3613944" cy="22240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5"/>
          <p:cNvSpPr>
            <a:spLocks noGrp="1" noChangeArrowheads="1"/>
          </p:cNvSpPr>
          <p:nvPr>
            <p:ph idx="1"/>
          </p:nvPr>
        </p:nvSpPr>
        <p:spPr>
          <a:xfrm>
            <a:off x="899592" y="1036800"/>
            <a:ext cx="3746481" cy="3276138"/>
          </a:xfrm>
        </p:spPr>
        <p:txBody>
          <a:bodyPr>
            <a:normAutofit fontScale="70000" lnSpcReduction="20000"/>
          </a:bodyPr>
          <a:lstStyle/>
          <a:p>
            <a:pPr>
              <a:lnSpc>
                <a:spcPct val="120000"/>
              </a:lnSpc>
            </a:pPr>
            <a:r>
              <a:rPr lang="de-CH" dirty="0" smtClean="0"/>
              <a:t>Wie viel kann ein Balken tragen, bevor er bricht? Die Fließgrenze definiert die Obergrenze für die Festigkeit des Balkens im Hinblick auf die Spannung.</a:t>
            </a:r>
          </a:p>
          <a:p>
            <a:pPr>
              <a:lnSpc>
                <a:spcPct val="120000"/>
              </a:lnSpc>
            </a:pPr>
            <a:r>
              <a:rPr lang="de-CH" dirty="0" smtClean="0"/>
              <a:t>Sie bestimmt eigentlich den Punkt, an dem ein Balken nach der Biegung in der gebogenen Form verbleibt.</a:t>
            </a:r>
          </a:p>
          <a:p>
            <a:pPr>
              <a:lnSpc>
                <a:spcPct val="120000"/>
              </a:lnSpc>
            </a:pPr>
            <a:r>
              <a:rPr lang="de-CH" dirty="0" smtClean="0"/>
              <a:t>Sowohl die Eigenschaften des Materials als auch der Balkenquerschnitt beeinflussen die Fließgrenze.</a:t>
            </a:r>
            <a:endParaRPr lang="de-CH" dirty="0"/>
          </a:p>
        </p:txBody>
      </p:sp>
      <p:sp>
        <p:nvSpPr>
          <p:cNvPr id="71683" name="Rectangle 4"/>
          <p:cNvSpPr>
            <a:spLocks noGrp="1" noChangeArrowheads="1"/>
          </p:cNvSpPr>
          <p:nvPr>
            <p:ph type="title"/>
          </p:nvPr>
        </p:nvSpPr>
        <p:spPr/>
        <p:txBody>
          <a:bodyPr/>
          <a:lstStyle/>
          <a:p>
            <a:r>
              <a:rPr lang="de-CH" smtClean="0"/>
              <a:t>Fließgrenze</a:t>
            </a:r>
            <a:endParaRPr lang="de-CH"/>
          </a:p>
        </p:txBody>
      </p:sp>
      <p:pic>
        <p:nvPicPr>
          <p:cNvPr id="409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46073" y="650875"/>
            <a:ext cx="4342502" cy="25666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3088197097"/>
              </p:ext>
            </p:extLst>
          </p:nvPr>
        </p:nvGraphicFramePr>
        <p:xfrm>
          <a:off x="4303164" y="1842055"/>
          <a:ext cx="4646863" cy="247509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34" name="Rectangle 3"/>
          <p:cNvSpPr>
            <a:spLocks noGrp="1" noChangeArrowheads="1"/>
          </p:cNvSpPr>
          <p:nvPr>
            <p:ph idx="1"/>
          </p:nvPr>
        </p:nvSpPr>
        <p:spPr>
          <a:xfrm>
            <a:off x="899592" y="1347840"/>
            <a:ext cx="4094863" cy="3276138"/>
          </a:xfrm>
        </p:spPr>
        <p:txBody>
          <a:bodyPr/>
          <a:lstStyle/>
          <a:p>
            <a:r>
              <a:rPr lang="de-CH" dirty="0" smtClean="0"/>
              <a:t>Die Festigkeit bzw. Steifigkeit wird durch die Querschnittsform beeinflusst.</a:t>
            </a:r>
          </a:p>
          <a:p>
            <a:r>
              <a:rPr lang="de-CH" dirty="0" smtClean="0"/>
              <a:t>Mit einem festeren Material (Stahl anstelle von Holz) erhöht sich die Festigkeit des Balkens.</a:t>
            </a:r>
            <a:endParaRPr lang="de-CH" dirty="0"/>
          </a:p>
        </p:txBody>
      </p:sp>
      <p:sp>
        <p:nvSpPr>
          <p:cNvPr id="1033" name="Rectangle 2"/>
          <p:cNvSpPr>
            <a:spLocks noGrp="1" noChangeArrowheads="1"/>
          </p:cNvSpPr>
          <p:nvPr>
            <p:ph type="title"/>
          </p:nvPr>
        </p:nvSpPr>
        <p:spPr/>
        <p:txBody>
          <a:bodyPr/>
          <a:lstStyle/>
          <a:p>
            <a:r>
              <a:rPr lang="de-CH" smtClean="0"/>
              <a:t>Festigkeit von Balken</a:t>
            </a:r>
            <a:endParaRPr lang="de-CH"/>
          </a:p>
        </p:txBody>
      </p:sp>
    </p:spTree>
  </p:cSld>
  <p:clrMapOvr>
    <a:masterClrMapping/>
  </p:clrMapOvr>
  <p:transition>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5"/>
          <p:cNvSpPr>
            <a:spLocks noGrp="1" noChangeArrowheads="1"/>
          </p:cNvSpPr>
          <p:nvPr>
            <p:ph idx="1"/>
          </p:nvPr>
        </p:nvSpPr>
        <p:spPr>
          <a:xfrm>
            <a:off x="899592" y="997200"/>
            <a:ext cx="4632533" cy="3276138"/>
          </a:xfrm>
        </p:spPr>
        <p:txBody>
          <a:bodyPr>
            <a:normAutofit/>
          </a:bodyPr>
          <a:lstStyle/>
          <a:p>
            <a:pPr>
              <a:lnSpc>
                <a:spcPct val="90000"/>
              </a:lnSpc>
            </a:pPr>
            <a:r>
              <a:rPr lang="de-CH" sz="2000" dirty="0" smtClean="0"/>
              <a:t>Wenn zwei oder drei Balken übereinandergelegt werden (siehe Abbildung), lässt sich der Balken nicht so leicht biegen, sondern er kann einer Last besser widerstehen.</a:t>
            </a:r>
            <a:endParaRPr lang="de-CH" sz="2000" dirty="0"/>
          </a:p>
        </p:txBody>
      </p:sp>
      <p:sp>
        <p:nvSpPr>
          <p:cNvPr id="72707" name="Rectangle 4"/>
          <p:cNvSpPr>
            <a:spLocks noGrp="1" noChangeArrowheads="1"/>
          </p:cNvSpPr>
          <p:nvPr>
            <p:ph type="title"/>
          </p:nvPr>
        </p:nvSpPr>
        <p:spPr/>
        <p:txBody>
          <a:bodyPr/>
          <a:lstStyle/>
          <a:p>
            <a:r>
              <a:rPr lang="de-CH" smtClean="0"/>
              <a:t>Querschnittsform</a:t>
            </a:r>
            <a:endParaRPr lang="de-CH"/>
          </a:p>
        </p:txBody>
      </p:sp>
      <p:pic>
        <p:nvPicPr>
          <p:cNvPr id="9" name="Picture 7" descr="finger_3"/>
          <p:cNvPicPr>
            <a:picLocks noChangeAspect="1" noChangeArrowheads="1"/>
          </p:cNvPicPr>
          <p:nvPr/>
        </p:nvPicPr>
        <p:blipFill>
          <a:blip r:embed="rId3" cstate="print"/>
          <a:srcRect/>
          <a:stretch>
            <a:fillRect/>
          </a:stretch>
        </p:blipFill>
        <p:spPr bwMode="auto">
          <a:xfrm>
            <a:off x="5770549" y="459475"/>
            <a:ext cx="2603546" cy="1951828"/>
          </a:xfrm>
          <a:prstGeom prst="rect">
            <a:avLst/>
          </a:prstGeom>
          <a:noFill/>
          <a:ln w="9525">
            <a:noFill/>
            <a:miter lim="800000"/>
            <a:headEnd/>
            <a:tailEnd/>
          </a:ln>
        </p:spPr>
      </p:pic>
      <p:pic>
        <p:nvPicPr>
          <p:cNvPr id="10" name="Picture 8" descr="finger_4"/>
          <p:cNvPicPr>
            <a:picLocks noChangeAspect="1" noChangeArrowheads="1"/>
          </p:cNvPicPr>
          <p:nvPr/>
        </p:nvPicPr>
        <p:blipFill>
          <a:blip r:embed="rId4" cstate="print"/>
          <a:srcRect/>
          <a:stretch>
            <a:fillRect/>
          </a:stretch>
        </p:blipFill>
        <p:spPr bwMode="auto">
          <a:xfrm>
            <a:off x="5768493" y="2501767"/>
            <a:ext cx="2603546" cy="1951828"/>
          </a:xfrm>
          <a:prstGeom prst="rect">
            <a:avLst/>
          </a:prstGeom>
          <a:noFill/>
          <a:ln w="9525">
            <a:noFill/>
            <a:miter lim="800000"/>
            <a:headEnd/>
            <a:tailEnd/>
          </a:ln>
        </p:spPr>
      </p:pic>
      <p:pic>
        <p:nvPicPr>
          <p:cNvPr id="11" name="Picture 9" descr="finger_5"/>
          <p:cNvPicPr>
            <a:picLocks noChangeAspect="1" noChangeArrowheads="1"/>
          </p:cNvPicPr>
          <p:nvPr/>
        </p:nvPicPr>
        <p:blipFill>
          <a:blip r:embed="rId5" cstate="print"/>
          <a:srcRect/>
          <a:stretch>
            <a:fillRect/>
          </a:stretch>
        </p:blipFill>
        <p:spPr bwMode="auto">
          <a:xfrm>
            <a:off x="1384385" y="2501767"/>
            <a:ext cx="2603546" cy="1951828"/>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3"/>
          <p:cNvSpPr>
            <a:spLocks noGrp="1" noChangeArrowheads="1"/>
          </p:cNvSpPr>
          <p:nvPr>
            <p:ph idx="1"/>
          </p:nvPr>
        </p:nvSpPr>
        <p:spPr>
          <a:xfrm>
            <a:off x="899592" y="1347840"/>
            <a:ext cx="5285418" cy="3276138"/>
          </a:xfrm>
        </p:spPr>
        <p:txBody>
          <a:bodyPr>
            <a:normAutofit lnSpcReduction="10000"/>
          </a:bodyPr>
          <a:lstStyle/>
          <a:p>
            <a:r>
              <a:rPr lang="de-CH" dirty="0" smtClean="0"/>
              <a:t>Je tiefer der Querschnitt (linke Abbildung), desto fester das Material. Breitere Querschnitte (rechte Abbildung) sind nur begrenzt hilfreich. </a:t>
            </a:r>
          </a:p>
          <a:p>
            <a:r>
              <a:rPr lang="de-CH" dirty="0" smtClean="0"/>
              <a:t>Der Grund für die höhere Festigkeit von Balken mit tieferem Profil ist das </a:t>
            </a:r>
            <a:r>
              <a:rPr lang="de-CH" dirty="0" smtClean="0"/>
              <a:t>Flächenträgheitsmoment</a:t>
            </a:r>
            <a:r>
              <a:rPr lang="de-CH" dirty="0" smtClean="0"/>
              <a:t>. Dieses berechnet sich anhand der Breite (b) und der Höhe (h) des Querschnitts. </a:t>
            </a:r>
          </a:p>
          <a:p>
            <a:endParaRPr lang="en-US" dirty="0" smtClean="0"/>
          </a:p>
        </p:txBody>
      </p:sp>
      <p:sp>
        <p:nvSpPr>
          <p:cNvPr id="73731" name="Rectangle 2"/>
          <p:cNvSpPr>
            <a:spLocks noGrp="1" noChangeArrowheads="1"/>
          </p:cNvSpPr>
          <p:nvPr>
            <p:ph type="title"/>
          </p:nvPr>
        </p:nvSpPr>
        <p:spPr/>
        <p:txBody>
          <a:bodyPr/>
          <a:lstStyle/>
          <a:p>
            <a:r>
              <a:rPr lang="de-CH" smtClean="0"/>
              <a:t>Querschnittstiefe</a:t>
            </a:r>
            <a:endParaRPr lang="de-CH"/>
          </a:p>
        </p:txBody>
      </p:sp>
      <p:grpSp>
        <p:nvGrpSpPr>
          <p:cNvPr id="4" name="Group 3"/>
          <p:cNvGrpSpPr/>
          <p:nvPr/>
        </p:nvGrpSpPr>
        <p:grpSpPr>
          <a:xfrm>
            <a:off x="6288512" y="971550"/>
            <a:ext cx="644006" cy="1757229"/>
            <a:chOff x="6288512" y="971550"/>
            <a:chExt cx="644006" cy="1757229"/>
          </a:xfrm>
        </p:grpSpPr>
        <p:sp>
          <p:nvSpPr>
            <p:cNvPr id="73736" name="Line 16"/>
            <p:cNvSpPr>
              <a:spLocks noChangeShapeType="1"/>
            </p:cNvSpPr>
            <p:nvPr/>
          </p:nvSpPr>
          <p:spPr bwMode="auto">
            <a:xfrm flipV="1">
              <a:off x="6610515" y="971550"/>
              <a:ext cx="0" cy="457200"/>
            </a:xfrm>
            <a:prstGeom prst="line">
              <a:avLst/>
            </a:prstGeom>
            <a:noFill/>
            <a:ln w="9525">
              <a:solidFill>
                <a:schemeClr val="tx1"/>
              </a:solidFill>
              <a:round/>
              <a:headEnd type="triangle" w="med" len="med"/>
              <a:tailEnd/>
            </a:ln>
          </p:spPr>
          <p:txBody>
            <a:bodyPr/>
            <a:lstStyle/>
            <a:p>
              <a:endParaRPr lang="en-US"/>
            </a:p>
          </p:txBody>
        </p:sp>
        <p:pic>
          <p:nvPicPr>
            <p:cNvPr id="1026" name="Picture 2" descr="C:\Users\ijutras\Documents\.EDU Curriculum\Bridge Design Project\Support Files-Bridge Design Project\Art\blocks-2.t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88512" y="1447081"/>
              <a:ext cx="644006" cy="128169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 name="Group 4"/>
          <p:cNvGrpSpPr/>
          <p:nvPr/>
        </p:nvGrpSpPr>
        <p:grpSpPr>
          <a:xfrm>
            <a:off x="7519595" y="971550"/>
            <a:ext cx="1267610" cy="1097280"/>
            <a:chOff x="7519595" y="971550"/>
            <a:chExt cx="1267610" cy="1097280"/>
          </a:xfrm>
        </p:grpSpPr>
        <p:sp>
          <p:nvSpPr>
            <p:cNvPr id="73737" name="Line 32"/>
            <p:cNvSpPr>
              <a:spLocks noChangeShapeType="1"/>
            </p:cNvSpPr>
            <p:nvPr/>
          </p:nvSpPr>
          <p:spPr bwMode="auto">
            <a:xfrm flipV="1">
              <a:off x="8153400" y="971550"/>
              <a:ext cx="0" cy="457200"/>
            </a:xfrm>
            <a:prstGeom prst="line">
              <a:avLst/>
            </a:prstGeom>
            <a:noFill/>
            <a:ln w="9525">
              <a:solidFill>
                <a:schemeClr val="tx1"/>
              </a:solidFill>
              <a:round/>
              <a:headEnd type="triangle" w="med" len="med"/>
              <a:tailEnd/>
            </a:ln>
          </p:spPr>
          <p:txBody>
            <a:bodyPr/>
            <a:lstStyle/>
            <a:p>
              <a:endParaRPr lang="en-US"/>
            </a:p>
          </p:txBody>
        </p:sp>
        <p:pic>
          <p:nvPicPr>
            <p:cNvPr id="1027" name="Picture 3" descr="C:\Users\ijutras\Documents\.EDU Curriculum\Bridge Design Project\Support Files-Bridge Design Project\Art\blocks-2-side.ti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519595" y="1428750"/>
              <a:ext cx="1267610" cy="640080"/>
            </a:xfrm>
            <a:prstGeom prst="rect">
              <a:avLst/>
            </a:prstGeom>
            <a:noFill/>
            <a:extLst>
              <a:ext uri="{909E8E84-426E-40DD-AFC4-6F175D3DCCD1}">
                <a14:hiddenFill xmlns:a14="http://schemas.microsoft.com/office/drawing/2010/main">
                  <a:solidFill>
                    <a:srgbClr val="FFFFFF"/>
                  </a:solidFill>
                </a14:hiddenFill>
              </a:ext>
            </a:extLst>
          </p:spPr>
        </p:pic>
      </p:grpSp>
    </p:spTree>
  </p:cSld>
  <p:clrMapOvr>
    <a:masterClrMapping/>
  </p:clrMapOvr>
  <p:transition>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3" name="Picture 5" descr="C:\Users\ijutras\Documents\.EDU Curriculum\Bridge Design Project\Support Files-Bridge Design Project\Art\blocks-2-side.t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49963" y="2287380"/>
            <a:ext cx="814892" cy="411480"/>
          </a:xfrm>
          <a:prstGeom prst="rect">
            <a:avLst/>
          </a:prstGeom>
          <a:noFill/>
          <a:extLst>
            <a:ext uri="{909E8E84-426E-40DD-AFC4-6F175D3DCCD1}">
              <a14:hiddenFill xmlns:a14="http://schemas.microsoft.com/office/drawing/2010/main">
                <a:solidFill>
                  <a:srgbClr val="FFFFFF"/>
                </a:solidFill>
              </a14:hiddenFill>
            </a:ext>
          </a:extLst>
        </p:spPr>
      </p:pic>
      <p:sp>
        <p:nvSpPr>
          <p:cNvPr id="74754" name="Rectangle 3"/>
          <p:cNvSpPr>
            <a:spLocks noGrp="1" noChangeArrowheads="1"/>
          </p:cNvSpPr>
          <p:nvPr>
            <p:ph idx="1"/>
          </p:nvPr>
        </p:nvSpPr>
        <p:spPr>
          <a:xfrm>
            <a:off x="899592" y="921600"/>
            <a:ext cx="5824800" cy="2876400"/>
          </a:xfrm>
        </p:spPr>
        <p:txBody>
          <a:bodyPr>
            <a:normAutofit/>
          </a:bodyPr>
          <a:lstStyle/>
          <a:p>
            <a:r>
              <a:rPr lang="de-CH" sz="1700" dirty="0" smtClean="0"/>
              <a:t>Für ein quadratisches Profil mit einer Seitenlänge von 3,175 mm (0,3175 cm oder 1/8 Zoll) beträgt das Flächenträgheitsmoment:</a:t>
            </a:r>
          </a:p>
          <a:p>
            <a:r>
              <a:rPr lang="de-CH" sz="1700" dirty="0" smtClean="0"/>
              <a:t>1 Balken = 		</a:t>
            </a:r>
            <a:r>
              <a:rPr lang="de-CH" sz="1700" u="sng" dirty="0" smtClean="0"/>
              <a:t>8,47</a:t>
            </a:r>
            <a:r>
              <a:rPr lang="de-CH" sz="1700" dirty="0" smtClean="0"/>
              <a:t>	Basis</a:t>
            </a:r>
          </a:p>
          <a:p>
            <a:pPr>
              <a:spcBef>
                <a:spcPts val="600"/>
              </a:spcBef>
            </a:pPr>
            <a:endParaRPr lang="en-US" sz="1700" dirty="0" smtClean="0"/>
          </a:p>
          <a:p>
            <a:r>
              <a:rPr lang="de-CH" sz="1700" dirty="0" smtClean="0"/>
              <a:t>2 übereinander = 		</a:t>
            </a:r>
            <a:r>
              <a:rPr lang="de-CH" sz="1700" u="sng" dirty="0" smtClean="0"/>
              <a:t>67,75</a:t>
            </a:r>
            <a:r>
              <a:rPr lang="de-CH" sz="1700" dirty="0"/>
              <a:t>	</a:t>
            </a:r>
            <a:r>
              <a:rPr lang="de-CH" sz="1700" dirty="0" smtClean="0"/>
              <a:t>8-fache Festigkeit</a:t>
            </a:r>
          </a:p>
          <a:p>
            <a:r>
              <a:rPr lang="de-CH" sz="1700" dirty="0">
                <a:solidFill>
                  <a:schemeClr val="bg2"/>
                </a:solidFill>
              </a:rPr>
              <a:t>2 nebeneinander =	</a:t>
            </a:r>
            <a:r>
              <a:rPr lang="de-CH" sz="1700" dirty="0" smtClean="0">
                <a:solidFill>
                  <a:schemeClr val="bg2"/>
                </a:solidFill>
              </a:rPr>
              <a:t>	</a:t>
            </a:r>
            <a:r>
              <a:rPr lang="de-CH" sz="1700" u="sng" dirty="0" smtClean="0">
                <a:solidFill>
                  <a:schemeClr val="bg2"/>
                </a:solidFill>
              </a:rPr>
              <a:t>16,94</a:t>
            </a:r>
            <a:r>
              <a:rPr lang="de-CH" sz="1700" dirty="0">
                <a:solidFill>
                  <a:schemeClr val="bg2"/>
                </a:solidFill>
              </a:rPr>
              <a:t>	</a:t>
            </a:r>
            <a:r>
              <a:rPr lang="de-CH" sz="1700" dirty="0" smtClean="0">
                <a:solidFill>
                  <a:schemeClr val="bg2"/>
                </a:solidFill>
              </a:rPr>
              <a:t>2-fache </a:t>
            </a:r>
            <a:r>
              <a:rPr lang="de-CH" sz="1700" dirty="0">
                <a:solidFill>
                  <a:schemeClr val="bg2"/>
                </a:solidFill>
              </a:rPr>
              <a:t>Festigkeit</a:t>
            </a:r>
          </a:p>
          <a:p>
            <a:pPr>
              <a:spcBef>
                <a:spcPts val="600"/>
              </a:spcBef>
            </a:pPr>
            <a:endParaRPr lang="en-US" sz="1700" dirty="0" smtClean="0"/>
          </a:p>
          <a:p>
            <a:r>
              <a:rPr lang="de-CH" sz="1700" dirty="0" smtClean="0"/>
              <a:t>3 übereinander = 		228,64	27-fache Festigkeit</a:t>
            </a:r>
            <a:endParaRPr lang="de-CH" sz="1700" dirty="0"/>
          </a:p>
        </p:txBody>
      </p:sp>
      <p:sp>
        <p:nvSpPr>
          <p:cNvPr id="74755" name="Rectangle 2"/>
          <p:cNvSpPr>
            <a:spLocks noGrp="1" noChangeArrowheads="1"/>
          </p:cNvSpPr>
          <p:nvPr>
            <p:ph type="title"/>
          </p:nvPr>
        </p:nvSpPr>
        <p:spPr/>
        <p:txBody>
          <a:bodyPr/>
          <a:lstStyle/>
          <a:p>
            <a:r>
              <a:rPr lang="de-CH" smtClean="0"/>
              <a:t>Flächenträgheitsmoment</a:t>
            </a:r>
            <a:endParaRPr lang="de-CH"/>
          </a:p>
        </p:txBody>
      </p:sp>
      <p:pic>
        <p:nvPicPr>
          <p:cNvPr id="74756" name="Picture 14" descr="moi"/>
          <p:cNvPicPr>
            <a:picLocks noChangeAspect="1" noChangeArrowheads="1"/>
          </p:cNvPicPr>
          <p:nvPr/>
        </p:nvPicPr>
        <p:blipFill>
          <a:blip r:embed="rId4" cstate="print">
            <a:clrChange>
              <a:clrFrom>
                <a:srgbClr val="F9F9F9"/>
              </a:clrFrom>
              <a:clrTo>
                <a:srgbClr val="F9F9F9">
                  <a:alpha val="0"/>
                </a:srgbClr>
              </a:clrTo>
            </a:clrChange>
          </a:blip>
          <a:srcRect/>
          <a:stretch>
            <a:fillRect/>
          </a:stretch>
        </p:blipFill>
        <p:spPr bwMode="auto">
          <a:xfrm>
            <a:off x="1038740" y="3647090"/>
            <a:ext cx="1623060" cy="830580"/>
          </a:xfrm>
          <a:prstGeom prst="rect">
            <a:avLst/>
          </a:prstGeom>
          <a:noFill/>
          <a:ln w="9525">
            <a:noFill/>
            <a:miter lim="800000"/>
            <a:headEnd/>
            <a:tailEnd/>
          </a:ln>
        </p:spPr>
      </p:pic>
      <p:pic>
        <p:nvPicPr>
          <p:cNvPr id="74757" name="Picture 15" descr="formula-moi"/>
          <p:cNvPicPr>
            <a:picLocks noChangeAspect="1" noChangeArrowheads="1"/>
          </p:cNvPicPr>
          <p:nvPr/>
        </p:nvPicPr>
        <p:blipFill>
          <a:blip r:embed="rId5" cstate="print">
            <a:clrChange>
              <a:clrFrom>
                <a:srgbClr val="F9F9F9"/>
              </a:clrFrom>
              <a:clrTo>
                <a:srgbClr val="F9F9F9">
                  <a:alpha val="0"/>
                </a:srgbClr>
              </a:clrTo>
            </a:clrChange>
          </a:blip>
          <a:srcRect/>
          <a:stretch>
            <a:fillRect/>
          </a:stretch>
        </p:blipFill>
        <p:spPr bwMode="auto">
          <a:xfrm>
            <a:off x="3400940" y="3856944"/>
            <a:ext cx="714375" cy="495300"/>
          </a:xfrm>
          <a:prstGeom prst="rect">
            <a:avLst/>
          </a:prstGeom>
          <a:noFill/>
          <a:ln w="9525">
            <a:noFill/>
            <a:miter lim="800000"/>
            <a:headEnd/>
            <a:tailEnd/>
          </a:ln>
        </p:spPr>
      </p:pic>
      <p:sp>
        <p:nvSpPr>
          <p:cNvPr id="74766" name="Oval 25"/>
          <p:cNvSpPr>
            <a:spLocks noChangeArrowheads="1"/>
          </p:cNvSpPr>
          <p:nvPr/>
        </p:nvSpPr>
        <p:spPr bwMode="auto">
          <a:xfrm>
            <a:off x="7721210" y="1984250"/>
            <a:ext cx="1219200" cy="971550"/>
          </a:xfrm>
          <a:prstGeom prst="ellipse">
            <a:avLst/>
          </a:prstGeom>
          <a:noFill/>
          <a:ln w="28575">
            <a:solidFill>
              <a:srgbClr val="FF3300"/>
            </a:solidFill>
            <a:round/>
            <a:headEnd/>
            <a:tailEnd/>
          </a:ln>
        </p:spPr>
        <p:txBody>
          <a:bodyPr wrap="none" anchor="ctr"/>
          <a:lstStyle/>
          <a:p>
            <a:endParaRPr lang="en-US"/>
          </a:p>
        </p:txBody>
      </p:sp>
      <p:sp>
        <p:nvSpPr>
          <p:cNvPr id="74767" name="Line 26"/>
          <p:cNvSpPr>
            <a:spLocks noChangeShapeType="1"/>
          </p:cNvSpPr>
          <p:nvPr/>
        </p:nvSpPr>
        <p:spPr bwMode="auto">
          <a:xfrm flipV="1">
            <a:off x="7968695" y="2109530"/>
            <a:ext cx="762000" cy="742950"/>
          </a:xfrm>
          <a:prstGeom prst="line">
            <a:avLst/>
          </a:prstGeom>
          <a:noFill/>
          <a:ln w="28575">
            <a:solidFill>
              <a:srgbClr val="FF3300"/>
            </a:solidFill>
            <a:round/>
            <a:headEnd/>
            <a:tailEnd/>
          </a:ln>
        </p:spPr>
        <p:txBody>
          <a:bodyPr/>
          <a:lstStyle/>
          <a:p>
            <a:endParaRPr lang="en-US"/>
          </a:p>
        </p:txBody>
      </p:sp>
      <p:pic>
        <p:nvPicPr>
          <p:cNvPr id="2050" name="Picture 2" descr="C:\Users\ijutras\Documents\.EDU Curriculum\Bridge Design Project\Support Files-Bridge Design Project\Art\blocks-1.tif"/>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991515" y="1425585"/>
            <a:ext cx="411480" cy="411480"/>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ijutras\Documents\.EDU Curriculum\Bridge Design Project\Support Files-Bridge Design Project\Art\blocks-2.tif"/>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991515" y="2072485"/>
            <a:ext cx="411480" cy="818928"/>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C:\Users\ijutras\Documents\.EDU Curriculum\Bridge Design Project\Support Files-Bridge Design Project\Art\blocks-3.tif"/>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991515" y="3142345"/>
            <a:ext cx="411480" cy="12344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9"/>
          <p:cNvSpPr>
            <a:spLocks noGrp="1" noChangeArrowheads="1"/>
          </p:cNvSpPr>
          <p:nvPr>
            <p:ph idx="1"/>
          </p:nvPr>
        </p:nvSpPr>
        <p:spPr>
          <a:xfrm>
            <a:off x="899592" y="1347840"/>
            <a:ext cx="5976708" cy="3276138"/>
          </a:xfrm>
        </p:spPr>
        <p:txBody>
          <a:bodyPr/>
          <a:lstStyle/>
          <a:p>
            <a:r>
              <a:rPr lang="de-CH" dirty="0" smtClean="0"/>
              <a:t>Das Material, aus dem ein Balken erstellt wurde, hat einen großen Einfluss auf dessen Festigkeit. Obwohl es viele verschiedene Holzarten und Metalllegierungen gibt, ist Metall im Allgemeinen fester als Holz.</a:t>
            </a:r>
          </a:p>
          <a:p>
            <a:r>
              <a:rPr lang="de-CH" dirty="0" smtClean="0"/>
              <a:t>Beachten Sie, dass bei Holz im Unterschied zu Metallen die Festigkeit aufgrund der Faserung von der Richtung abhängt.</a:t>
            </a:r>
            <a:endParaRPr lang="de-CH" dirty="0"/>
          </a:p>
        </p:txBody>
      </p:sp>
      <p:sp>
        <p:nvSpPr>
          <p:cNvPr id="75779" name="Rectangle 4"/>
          <p:cNvSpPr>
            <a:spLocks noGrp="1" noChangeArrowheads="1"/>
          </p:cNvSpPr>
          <p:nvPr>
            <p:ph type="title"/>
          </p:nvPr>
        </p:nvSpPr>
        <p:spPr/>
        <p:txBody>
          <a:bodyPr/>
          <a:lstStyle/>
          <a:p>
            <a:r>
              <a:rPr lang="de-CH" smtClean="0"/>
              <a:t>Materialien</a:t>
            </a:r>
            <a:endParaRPr lang="de-CH"/>
          </a:p>
        </p:txBody>
      </p:sp>
      <p:pic>
        <p:nvPicPr>
          <p:cNvPr id="75780" name="Picture 10" descr="materials"/>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6185635" y="-1"/>
            <a:ext cx="2956560" cy="246126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4"/>
          <p:cNvSpPr>
            <a:spLocks noGrp="1" noChangeArrowheads="1"/>
          </p:cNvSpPr>
          <p:nvPr>
            <p:ph type="title"/>
          </p:nvPr>
        </p:nvSpPr>
        <p:spPr/>
        <p:txBody>
          <a:bodyPr/>
          <a:lstStyle/>
          <a:p>
            <a:r>
              <a:rPr lang="de-CH" smtClean="0"/>
              <a:t>Einführung – Voraussetzungen</a:t>
            </a:r>
            <a:endParaRPr lang="en-US" dirty="0" smtClean="0"/>
          </a:p>
        </p:txBody>
      </p:sp>
      <p:sp>
        <p:nvSpPr>
          <p:cNvPr id="3" name="Rectangle 8"/>
          <p:cNvSpPr txBox="1">
            <a:spLocks noChangeArrowheads="1"/>
          </p:cNvSpPr>
          <p:nvPr/>
        </p:nvSpPr>
        <p:spPr>
          <a:xfrm>
            <a:off x="720000" y="878400"/>
            <a:ext cx="8027161" cy="3187615"/>
          </a:xfrm>
          <a:prstGeom prst="rect">
            <a:avLst/>
          </a:prstGeom>
        </p:spPr>
        <p:txBody>
          <a:bodyPr/>
          <a:lstStyle>
            <a:lvl1pPr marL="252000" marR="0" indent="-252000" algn="l" defTabSz="879152" rtl="0" eaLnBrk="1" fontAlgn="auto" latinLnBrk="0" hangingPunct="1">
              <a:lnSpc>
                <a:spcPct val="100000"/>
              </a:lnSpc>
              <a:spcBef>
                <a:spcPts val="800"/>
              </a:spcBef>
              <a:spcAft>
                <a:spcPts val="0"/>
              </a:spcAft>
              <a:buClrTx/>
              <a:buSzPct val="100000"/>
              <a:buFontTx/>
              <a:buBlip>
                <a:blip r:embed="rId3"/>
              </a:buBlip>
              <a:tabLst/>
              <a:defRPr sz="2000" b="0" i="0" kern="900" spc="0" baseline="0">
                <a:solidFill>
                  <a:schemeClr val="tx1"/>
                </a:solidFill>
                <a:latin typeface="Arial Narrow" pitchFamily="34" charset="0"/>
                <a:ea typeface="+mn-ea"/>
                <a:cs typeface="Arial Narrow" pitchFamily="34" charset="0"/>
              </a:defRPr>
            </a:lvl1pPr>
            <a:lvl2pPr marL="504000" marR="0" indent="-234000" algn="l" defTabSz="879152" rtl="0" eaLnBrk="1" fontAlgn="auto" latinLnBrk="0" hangingPunct="1">
              <a:lnSpc>
                <a:spcPct val="100000"/>
              </a:lnSpc>
              <a:spcBef>
                <a:spcPts val="600"/>
              </a:spcBef>
              <a:spcAft>
                <a:spcPts val="0"/>
              </a:spcAft>
              <a:buClrTx/>
              <a:buSzPct val="100000"/>
              <a:buFontTx/>
              <a:buBlip>
                <a:blip r:embed="rId4"/>
              </a:buBlip>
              <a:tabLst/>
              <a:defRPr sz="1600" b="0" i="0" kern="900" spc="0" baseline="0">
                <a:solidFill>
                  <a:schemeClr val="tx1"/>
                </a:solidFill>
                <a:latin typeface="Arial Narrow" pitchFamily="34" charset="0"/>
                <a:ea typeface="+mn-ea"/>
                <a:cs typeface="Arial Narrow" pitchFamily="34" charset="0"/>
              </a:defRPr>
            </a:lvl2pPr>
            <a:lvl3pPr marL="756000" marR="0" indent="-216000" algn="l" defTabSz="879152" rtl="0" eaLnBrk="1" fontAlgn="auto" latinLnBrk="0" hangingPunct="1">
              <a:lnSpc>
                <a:spcPct val="100000"/>
              </a:lnSpc>
              <a:spcBef>
                <a:spcPts val="400"/>
              </a:spcBef>
              <a:spcAft>
                <a:spcPts val="0"/>
              </a:spcAft>
              <a:buClrTx/>
              <a:buSzPct val="90000"/>
              <a:buFontTx/>
              <a:buBlip>
                <a:blip r:embed="rId3"/>
              </a:buBlip>
              <a:tabLst/>
              <a:defRPr sz="1200" b="0" i="0" kern="900" spc="0" baseline="0">
                <a:solidFill>
                  <a:schemeClr val="tx1"/>
                </a:solidFill>
                <a:latin typeface="Arial Narrow" pitchFamily="34" charset="0"/>
                <a:ea typeface="+mn-ea"/>
                <a:cs typeface="Arial Narrow" pitchFamily="34" charset="0"/>
              </a:defRPr>
            </a:lvl3pPr>
            <a:lvl4pPr marL="972000" marR="0" indent="-180000" algn="l" defTabSz="879152" rtl="0" eaLnBrk="1" fontAlgn="auto" latinLnBrk="0" hangingPunct="1">
              <a:lnSpc>
                <a:spcPct val="100000"/>
              </a:lnSpc>
              <a:spcBef>
                <a:spcPts val="400"/>
              </a:spcBef>
              <a:spcAft>
                <a:spcPts val="0"/>
              </a:spcAft>
              <a:buClrTx/>
              <a:buSzPct val="90000"/>
              <a:buFontTx/>
              <a:buBlip>
                <a:blip r:embed="rId4"/>
              </a:buBlip>
              <a:tabLst/>
              <a:defRPr sz="1400" b="0" i="0" kern="900" spc="-70">
                <a:solidFill>
                  <a:schemeClr val="tx1"/>
                </a:solidFill>
                <a:latin typeface="3ds Light"/>
                <a:ea typeface="+mn-ea"/>
                <a:cs typeface="3ds Light"/>
              </a:defRPr>
            </a:lvl4pPr>
            <a:lvl5pPr marL="1080000" marR="0" indent="0" algn="l" defTabSz="879152" rtl="0" eaLnBrk="1" fontAlgn="auto" latinLnBrk="0" hangingPunct="1">
              <a:lnSpc>
                <a:spcPct val="100000"/>
              </a:lnSpc>
              <a:spcBef>
                <a:spcPts val="300"/>
              </a:spcBef>
              <a:spcAft>
                <a:spcPts val="0"/>
              </a:spcAft>
              <a:buClrTx/>
              <a:buSzTx/>
              <a:buFont typeface="Arial"/>
              <a:buNone/>
              <a:tabLst/>
              <a:defRPr sz="1200" b="0" i="0" kern="1200">
                <a:solidFill>
                  <a:schemeClr val="tx1"/>
                </a:solidFill>
                <a:latin typeface="3ds Light"/>
                <a:ea typeface="+mn-ea"/>
                <a:cs typeface="3ds Light"/>
              </a:defRPr>
            </a:lvl5pPr>
            <a:lvl6pPr marL="2417668"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857243"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96819"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736395"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28600" indent="-228600">
              <a:buClr>
                <a:schemeClr val="tx1"/>
              </a:buClr>
              <a:buSzPct val="80000"/>
              <a:buFont typeface="Wingdings 3" panose="05040102010807070707" pitchFamily="18" charset="2"/>
              <a:buChar char="u"/>
            </a:pPr>
            <a:r>
              <a:rPr lang="de-CH" dirty="0">
                <a:latin typeface="+mn-lt"/>
                <a:cs typeface="3ds Light"/>
              </a:rPr>
              <a:t>SOLIDWORKS Dateien lassen sich in drei elementare Typen unterteilen: Teile, Baugruppen und Zeichnungen.</a:t>
            </a:r>
            <a:endParaRPr lang="en-US" dirty="0">
              <a:latin typeface="+mn-lt"/>
              <a:cs typeface="3ds Light"/>
            </a:endParaRPr>
          </a:p>
          <a:p>
            <a:pPr marL="228600" indent="-228600">
              <a:buClr>
                <a:schemeClr val="tx1"/>
              </a:buClr>
              <a:buSzPct val="80000"/>
              <a:buFont typeface="Wingdings 3" panose="05040102010807070707" pitchFamily="18" charset="2"/>
              <a:buChar char="u"/>
            </a:pPr>
            <a:r>
              <a:rPr lang="de-CH" dirty="0">
                <a:latin typeface="+mn-lt"/>
                <a:cs typeface="3ds Light"/>
              </a:rPr>
              <a:t>Führen Sie die folgenden Lernprogramme aus, die in der SOLIDWORKS Software enthalten sind:</a:t>
            </a:r>
          </a:p>
          <a:p>
            <a:pPr marL="400050" lvl="1" indent="-176213">
              <a:buClr>
                <a:schemeClr val="tx1"/>
              </a:buClr>
              <a:buSzPct val="75000"/>
              <a:buFont typeface="Wingdings 3" panose="05040102010807070707" pitchFamily="18" charset="2"/>
              <a:buChar char="w"/>
            </a:pPr>
            <a:r>
              <a:rPr lang="de-CH" sz="1800" dirty="0">
                <a:latin typeface="+mn-lt"/>
                <a:cs typeface="3ds Light"/>
              </a:rPr>
              <a:t>Lektion </a:t>
            </a:r>
            <a:r>
              <a:rPr lang="de-CH" sz="1800" dirty="0" smtClean="0">
                <a:latin typeface="+mn-lt"/>
                <a:cs typeface="3ds Light"/>
              </a:rPr>
              <a:t>1</a:t>
            </a:r>
            <a:r>
              <a:rPr lang="de-CH" sz="1800" dirty="0">
                <a:cs typeface="3ds Light"/>
              </a:rPr>
              <a:t> – </a:t>
            </a:r>
            <a:r>
              <a:rPr lang="de-CH" sz="1800" dirty="0" smtClean="0">
                <a:latin typeface="+mn-lt"/>
                <a:cs typeface="3ds Light"/>
              </a:rPr>
              <a:t>Teile</a:t>
            </a:r>
            <a:endParaRPr lang="de-CH" sz="1800" dirty="0">
              <a:latin typeface="+mn-lt"/>
              <a:cs typeface="3ds Light"/>
            </a:endParaRPr>
          </a:p>
          <a:p>
            <a:pPr marL="400050" lvl="1" indent="-176213">
              <a:buClr>
                <a:schemeClr val="tx1"/>
              </a:buClr>
              <a:buSzPct val="75000"/>
              <a:buFont typeface="Wingdings 3" panose="05040102010807070707" pitchFamily="18" charset="2"/>
              <a:buChar char="w"/>
            </a:pPr>
            <a:r>
              <a:rPr lang="de-CH" sz="1800" dirty="0">
                <a:latin typeface="+mn-lt"/>
                <a:cs typeface="3ds Light"/>
              </a:rPr>
              <a:t>Lektion 2 – Baugruppen</a:t>
            </a:r>
          </a:p>
          <a:p>
            <a:pPr marL="400050" lvl="1" indent="-176213">
              <a:buClr>
                <a:schemeClr val="tx1"/>
              </a:buClr>
              <a:buSzPct val="75000"/>
              <a:buFont typeface="Wingdings 3" panose="05040102010807070707" pitchFamily="18" charset="2"/>
              <a:buChar char="w"/>
            </a:pPr>
            <a:r>
              <a:rPr lang="de-CH" sz="1800" dirty="0">
                <a:latin typeface="+mn-lt"/>
                <a:cs typeface="3ds Light"/>
              </a:rPr>
              <a:t>Lektion 3 – Zeichnungen</a:t>
            </a:r>
          </a:p>
        </p:txBody>
      </p:sp>
    </p:spTree>
  </p:cSld>
  <p:clrMapOvr>
    <a:masterClrMapping/>
  </p:clrMapOvr>
  <p:transition>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3"/>
          <p:cNvSpPr>
            <a:spLocks noGrp="1" noChangeArrowheads="1"/>
          </p:cNvSpPr>
          <p:nvPr>
            <p:ph idx="1"/>
          </p:nvPr>
        </p:nvSpPr>
        <p:spPr>
          <a:xfrm>
            <a:off x="899592" y="1347840"/>
            <a:ext cx="4402103" cy="3276138"/>
          </a:xfrm>
        </p:spPr>
        <p:txBody>
          <a:bodyPr/>
          <a:lstStyle/>
          <a:p>
            <a:r>
              <a:rPr lang="de-CH" dirty="0" smtClean="0"/>
              <a:t>Der tiefere Balken sieht wie die Stahlträger aus, die beim Bau von Fachwerken, Gebäuden, Kanälen,</a:t>
            </a:r>
            <a:br>
              <a:rPr lang="de-CH" dirty="0" smtClean="0"/>
            </a:br>
            <a:r>
              <a:rPr lang="de-CH" dirty="0" smtClean="0"/>
              <a:t>I-Trägern und Rohren verwendet werden.</a:t>
            </a:r>
            <a:endParaRPr lang="de-CH" dirty="0"/>
          </a:p>
        </p:txBody>
      </p:sp>
      <p:sp>
        <p:nvSpPr>
          <p:cNvPr id="76803" name="Rectangle 2"/>
          <p:cNvSpPr>
            <a:spLocks noGrp="1" noChangeArrowheads="1"/>
          </p:cNvSpPr>
          <p:nvPr>
            <p:ph type="title"/>
          </p:nvPr>
        </p:nvSpPr>
        <p:spPr/>
        <p:txBody>
          <a:bodyPr/>
          <a:lstStyle/>
          <a:p>
            <a:r>
              <a:rPr lang="de-CH" smtClean="0"/>
              <a:t>Stahlträger</a:t>
            </a:r>
            <a:endParaRPr lang="de-CH"/>
          </a:p>
        </p:txBody>
      </p:sp>
      <p:pic>
        <p:nvPicPr>
          <p:cNvPr id="76804" name="Picture 18" descr="channel"/>
          <p:cNvPicPr>
            <a:picLocks noChangeAspect="1" noChangeArrowheads="1"/>
          </p:cNvPicPr>
          <p:nvPr/>
        </p:nvPicPr>
        <p:blipFill>
          <a:blip r:embed="rId3" cstate="print"/>
          <a:srcRect/>
          <a:stretch>
            <a:fillRect/>
          </a:stretch>
        </p:blipFill>
        <p:spPr bwMode="auto">
          <a:xfrm>
            <a:off x="6194805" y="1543050"/>
            <a:ext cx="407194" cy="1100138"/>
          </a:xfrm>
          <a:prstGeom prst="rect">
            <a:avLst/>
          </a:prstGeom>
          <a:noFill/>
          <a:ln w="9525">
            <a:noFill/>
            <a:miter lim="800000"/>
            <a:headEnd/>
            <a:tailEnd/>
          </a:ln>
        </p:spPr>
      </p:pic>
      <p:pic>
        <p:nvPicPr>
          <p:cNvPr id="76805" name="Picture 19" descr="Ibeam"/>
          <p:cNvPicPr>
            <a:picLocks noChangeAspect="1" noChangeArrowheads="1"/>
          </p:cNvPicPr>
          <p:nvPr/>
        </p:nvPicPr>
        <p:blipFill>
          <a:blip r:embed="rId4" cstate="print"/>
          <a:srcRect/>
          <a:stretch>
            <a:fillRect/>
          </a:stretch>
        </p:blipFill>
        <p:spPr bwMode="auto">
          <a:xfrm>
            <a:off x="6803819" y="1543050"/>
            <a:ext cx="614363" cy="1092994"/>
          </a:xfrm>
          <a:prstGeom prst="rect">
            <a:avLst/>
          </a:prstGeom>
          <a:noFill/>
          <a:ln w="9525">
            <a:noFill/>
            <a:miter lim="800000"/>
            <a:headEnd/>
            <a:tailEnd/>
          </a:ln>
        </p:spPr>
      </p:pic>
      <p:pic>
        <p:nvPicPr>
          <p:cNvPr id="76806" name="Picture 20" descr="tube"/>
          <p:cNvPicPr>
            <a:picLocks noChangeAspect="1" noChangeArrowheads="1"/>
          </p:cNvPicPr>
          <p:nvPr/>
        </p:nvPicPr>
        <p:blipFill>
          <a:blip r:embed="rId5" cstate="print"/>
          <a:srcRect/>
          <a:stretch>
            <a:fillRect/>
          </a:stretch>
        </p:blipFill>
        <p:spPr bwMode="auto">
          <a:xfrm>
            <a:off x="7620001" y="1543051"/>
            <a:ext cx="828675" cy="1078706"/>
          </a:xfrm>
          <a:prstGeom prst="rect">
            <a:avLst/>
          </a:prstGeom>
          <a:noFill/>
          <a:ln w="9525">
            <a:noFill/>
            <a:miter lim="800000"/>
            <a:headEnd/>
            <a:tailEnd/>
          </a:ln>
        </p:spPr>
      </p:pic>
      <p:grpSp>
        <p:nvGrpSpPr>
          <p:cNvPr id="2" name="Group 25"/>
          <p:cNvGrpSpPr>
            <a:grpSpLocks/>
          </p:cNvGrpSpPr>
          <p:nvPr/>
        </p:nvGrpSpPr>
        <p:grpSpPr bwMode="auto">
          <a:xfrm>
            <a:off x="5383385" y="1573220"/>
            <a:ext cx="609600" cy="1028700"/>
            <a:chOff x="3168" y="1344"/>
            <a:chExt cx="432" cy="1296"/>
          </a:xfrm>
        </p:grpSpPr>
        <p:sp>
          <p:nvSpPr>
            <p:cNvPr id="76808" name="Rectangle 22"/>
            <p:cNvSpPr>
              <a:spLocks noChangeArrowheads="1"/>
            </p:cNvSpPr>
            <p:nvPr/>
          </p:nvSpPr>
          <p:spPr bwMode="auto">
            <a:xfrm>
              <a:off x="3168" y="1344"/>
              <a:ext cx="432" cy="432"/>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76809" name="Rectangle 23"/>
            <p:cNvSpPr>
              <a:spLocks noChangeArrowheads="1"/>
            </p:cNvSpPr>
            <p:nvPr/>
          </p:nvSpPr>
          <p:spPr bwMode="auto">
            <a:xfrm>
              <a:off x="3168" y="1776"/>
              <a:ext cx="432" cy="432"/>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76810" name="Rectangle 24"/>
            <p:cNvSpPr>
              <a:spLocks noChangeArrowheads="1"/>
            </p:cNvSpPr>
            <p:nvPr/>
          </p:nvSpPr>
          <p:spPr bwMode="auto">
            <a:xfrm>
              <a:off x="3168" y="2208"/>
              <a:ext cx="432" cy="432"/>
            </a:xfrm>
            <a:prstGeom prst="rect">
              <a:avLst/>
            </a:prstGeom>
            <a:solidFill>
              <a:schemeClr val="accent1"/>
            </a:solidFill>
            <a:ln w="9525">
              <a:solidFill>
                <a:schemeClr val="tx1"/>
              </a:solidFill>
              <a:miter lim="800000"/>
              <a:headEnd/>
              <a:tailEnd/>
            </a:ln>
          </p:spPr>
          <p:txBody>
            <a:bodyPr wrap="none" anchor="ctr"/>
            <a:lstStyle/>
            <a:p>
              <a:endParaRPr lang="en-US"/>
            </a:p>
          </p:txBody>
        </p:sp>
      </p:grpSp>
    </p:spTree>
  </p:cSld>
  <p:clrMapOvr>
    <a:masterClrMapping/>
  </p:clrMapOvr>
  <p:transition>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6" name="Picture 9" descr="straws_3"/>
          <p:cNvPicPr>
            <a:picLocks noChangeAspect="1" noChangeArrowheads="1"/>
          </p:cNvPicPr>
          <p:nvPr/>
        </p:nvPicPr>
        <p:blipFill>
          <a:blip r:embed="rId3" cstate="print"/>
          <a:srcRect/>
          <a:stretch>
            <a:fillRect/>
          </a:stretch>
        </p:blipFill>
        <p:spPr bwMode="auto">
          <a:xfrm>
            <a:off x="4572000" y="2840585"/>
            <a:ext cx="2204535" cy="1653401"/>
          </a:xfrm>
          <a:prstGeom prst="rect">
            <a:avLst/>
          </a:prstGeom>
          <a:noFill/>
          <a:ln w="9525">
            <a:noFill/>
            <a:miter lim="800000"/>
            <a:headEnd/>
            <a:tailEnd/>
          </a:ln>
        </p:spPr>
      </p:pic>
      <p:sp>
        <p:nvSpPr>
          <p:cNvPr id="77827" name="Rectangle 5"/>
          <p:cNvSpPr>
            <a:spLocks noGrp="1" noChangeArrowheads="1"/>
          </p:cNvSpPr>
          <p:nvPr>
            <p:ph idx="1"/>
          </p:nvPr>
        </p:nvSpPr>
        <p:spPr>
          <a:xfrm>
            <a:off x="899592" y="1150765"/>
            <a:ext cx="3585096" cy="3276138"/>
          </a:xfrm>
        </p:spPr>
        <p:txBody>
          <a:bodyPr>
            <a:normAutofit fontScale="92500" lnSpcReduction="10000"/>
          </a:bodyPr>
          <a:lstStyle/>
          <a:p>
            <a:r>
              <a:rPr lang="de-CH" dirty="0" smtClean="0"/>
              <a:t>Durch Querverstrebungen wird die Tragwerkkonstruktion versteift, indem Drehungen an den Verbindungen verhindert werden. </a:t>
            </a:r>
          </a:p>
          <a:p>
            <a:r>
              <a:rPr lang="de-CH" dirty="0" smtClean="0"/>
              <a:t>Mit Strohhalmen, die an den Enden zusammengesteckt werden, lässt sich zeigen, welchen Unterschied eine Verstrebung ausmacht.</a:t>
            </a:r>
            <a:endParaRPr lang="de-CH" dirty="0"/>
          </a:p>
        </p:txBody>
      </p:sp>
      <p:sp>
        <p:nvSpPr>
          <p:cNvPr id="77828" name="Rectangle 4"/>
          <p:cNvSpPr>
            <a:spLocks noGrp="1" noChangeArrowheads="1"/>
          </p:cNvSpPr>
          <p:nvPr>
            <p:ph type="title"/>
          </p:nvPr>
        </p:nvSpPr>
        <p:spPr/>
        <p:txBody>
          <a:bodyPr/>
          <a:lstStyle/>
          <a:p>
            <a:r>
              <a:rPr lang="de-CH" smtClean="0"/>
              <a:t>Querverstrebungen</a:t>
            </a:r>
            <a:endParaRPr lang="de-CH"/>
          </a:p>
        </p:txBody>
      </p:sp>
      <p:pic>
        <p:nvPicPr>
          <p:cNvPr id="77829" name="Picture 8" descr="straws_2"/>
          <p:cNvPicPr>
            <a:picLocks noChangeAspect="1" noChangeArrowheads="1"/>
          </p:cNvPicPr>
          <p:nvPr/>
        </p:nvPicPr>
        <p:blipFill>
          <a:blip r:embed="rId4" cstate="print"/>
          <a:srcRect/>
          <a:stretch>
            <a:fillRect/>
          </a:stretch>
        </p:blipFill>
        <p:spPr bwMode="auto">
          <a:xfrm>
            <a:off x="4484688" y="805120"/>
            <a:ext cx="2204535" cy="1653401"/>
          </a:xfrm>
          <a:prstGeom prst="rect">
            <a:avLst/>
          </a:prstGeom>
          <a:noFill/>
          <a:ln w="9525">
            <a:noFill/>
            <a:miter lim="800000"/>
            <a:headEnd/>
            <a:tailEnd/>
          </a:ln>
        </p:spPr>
      </p:pic>
      <p:pic>
        <p:nvPicPr>
          <p:cNvPr id="77830" name="Picture 10" descr="straws_4"/>
          <p:cNvPicPr>
            <a:picLocks noChangeAspect="1" noChangeArrowheads="1"/>
          </p:cNvPicPr>
          <p:nvPr/>
        </p:nvPicPr>
        <p:blipFill>
          <a:blip r:embed="rId5" cstate="print"/>
          <a:srcRect/>
          <a:stretch>
            <a:fillRect/>
          </a:stretch>
        </p:blipFill>
        <p:spPr bwMode="auto">
          <a:xfrm>
            <a:off x="6530655" y="1726840"/>
            <a:ext cx="2204535" cy="1653401"/>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p:txBody>
          <a:bodyPr/>
          <a:lstStyle/>
          <a:p>
            <a:r>
              <a:rPr lang="de-CH" smtClean="0"/>
              <a:t>2 – Verwenden der Trägerberechnung</a:t>
            </a:r>
            <a:endParaRPr lang="de-CH"/>
          </a:p>
        </p:txBody>
      </p:sp>
      <p:sp>
        <p:nvSpPr>
          <p:cNvPr id="78851" name="Rectangle 3"/>
          <p:cNvSpPr>
            <a:spLocks noGrp="1" noChangeArrowheads="1"/>
          </p:cNvSpPr>
          <p:nvPr>
            <p:ph type="body" idx="4294967295"/>
          </p:nvPr>
        </p:nvSpPr>
        <p:spPr>
          <a:xfrm>
            <a:off x="0" y="973138"/>
            <a:ext cx="8650288" cy="3646487"/>
          </a:xfrm>
        </p:spPr>
        <p:txBody>
          <a:bodyPr/>
          <a:lstStyle/>
          <a:p>
            <a:pPr eaLnBrk="1" hangingPunct="1"/>
            <a:endParaRPr lang="en-US" smtClean="0">
              <a:latin typeface="Arial" charset="0"/>
              <a:cs typeface="Arial" charset="0"/>
            </a:endParaRPr>
          </a:p>
          <a:p>
            <a:pPr eaLnBrk="1" hangingPunct="1"/>
            <a:endParaRPr lang="en-US" smtClean="0">
              <a:latin typeface="Arial" charset="0"/>
              <a:cs typeface="Arial" charset="0"/>
            </a:endParaRPr>
          </a:p>
        </p:txBody>
      </p:sp>
    </p:spTree>
  </p:cSld>
  <p:clrMapOvr>
    <a:masterClrMapping/>
  </p:clrMapOvr>
  <p:transition>
    <p:wipe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13"/>
          <p:cNvSpPr>
            <a:spLocks noGrp="1" noChangeArrowheads="1"/>
          </p:cNvSpPr>
          <p:nvPr>
            <p:ph idx="1"/>
          </p:nvPr>
        </p:nvSpPr>
        <p:spPr>
          <a:xfrm>
            <a:off x="899592" y="1347840"/>
            <a:ext cx="4555723" cy="3276138"/>
          </a:xfrm>
        </p:spPr>
        <p:txBody>
          <a:bodyPr/>
          <a:lstStyle/>
          <a:p>
            <a:r>
              <a:rPr lang="de-CH" dirty="0" smtClean="0"/>
              <a:t>Mithilfe der Trägerberechnung kann die geschätzte Verschiebung ermittelt werden. Durch diese Berechnung wird sichergestellt, dass die Analyseergebnisse den Erwartungen entsprechen. </a:t>
            </a:r>
            <a:endParaRPr lang="en-US" dirty="0" smtClean="0"/>
          </a:p>
        </p:txBody>
      </p:sp>
      <p:sp>
        <p:nvSpPr>
          <p:cNvPr id="79875" name="Rectangle 12"/>
          <p:cNvSpPr>
            <a:spLocks noGrp="1" noChangeArrowheads="1"/>
          </p:cNvSpPr>
          <p:nvPr>
            <p:ph type="title"/>
          </p:nvPr>
        </p:nvSpPr>
        <p:spPr/>
        <p:txBody>
          <a:bodyPr/>
          <a:lstStyle/>
          <a:p>
            <a:r>
              <a:rPr lang="de-CH" smtClean="0"/>
              <a:t>Trägerberechnung</a:t>
            </a:r>
            <a:endParaRPr lang="de-CH"/>
          </a:p>
        </p:txBody>
      </p:sp>
      <p:pic>
        <p:nvPicPr>
          <p:cNvPr id="6146" name="Picture 2" descr="C:\Users\ijutras\Documents\.EDU Curriculum\Bridge Design Project\Support Files-Bridge Design Project\Language\English\Art_Local\Beam_Calculations_11.t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70530" y="1035550"/>
            <a:ext cx="3340460" cy="218022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ipe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p:txBody>
          <a:bodyPr/>
          <a:lstStyle/>
          <a:p>
            <a:r>
              <a:rPr lang="de-CH" smtClean="0"/>
              <a:t>3 – Analysieren von Tragwerkkonstruktionen</a:t>
            </a:r>
            <a:endParaRPr lang="de-CH"/>
          </a:p>
        </p:txBody>
      </p:sp>
      <p:sp>
        <p:nvSpPr>
          <p:cNvPr id="80899" name="Rectangle 3"/>
          <p:cNvSpPr>
            <a:spLocks noGrp="1" noChangeArrowheads="1"/>
          </p:cNvSpPr>
          <p:nvPr>
            <p:ph type="body" idx="4294967295"/>
          </p:nvPr>
        </p:nvSpPr>
        <p:spPr>
          <a:xfrm>
            <a:off x="0" y="973138"/>
            <a:ext cx="8650288" cy="3646487"/>
          </a:xfrm>
        </p:spPr>
        <p:txBody>
          <a:bodyPr/>
          <a:lstStyle/>
          <a:p>
            <a:pPr eaLnBrk="1" hangingPunct="1"/>
            <a:endParaRPr lang="en-US" smtClean="0">
              <a:latin typeface="Arial" charset="0"/>
              <a:cs typeface="Arial" charset="0"/>
            </a:endParaRPr>
          </a:p>
          <a:p>
            <a:pPr eaLnBrk="1" hangingPunct="1"/>
            <a:endParaRPr lang="en-US" smtClean="0">
              <a:latin typeface="Arial" charset="0"/>
              <a:cs typeface="Arial" charset="0"/>
            </a:endParaRPr>
          </a:p>
        </p:txBody>
      </p:sp>
    </p:spTree>
  </p:cSld>
  <p:clrMapOvr>
    <a:masterClrMapping/>
  </p:clrMapOvr>
  <p:transition>
    <p:wipe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2499491709"/>
              </p:ext>
            </p:extLst>
          </p:nvPr>
        </p:nvGraphicFramePr>
        <p:xfrm>
          <a:off x="5839200" y="1347788"/>
          <a:ext cx="2952000" cy="260746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060" name="Rectangle 13"/>
          <p:cNvSpPr>
            <a:spLocks noGrp="1" noChangeArrowheads="1"/>
          </p:cNvSpPr>
          <p:nvPr>
            <p:ph idx="1"/>
          </p:nvPr>
        </p:nvSpPr>
        <p:spPr>
          <a:xfrm>
            <a:off x="899592" y="1036800"/>
            <a:ext cx="5631063" cy="3276138"/>
          </a:xfrm>
        </p:spPr>
        <p:txBody>
          <a:bodyPr>
            <a:normAutofit fontScale="92500" lnSpcReduction="10000"/>
          </a:bodyPr>
          <a:lstStyle/>
          <a:p>
            <a:r>
              <a:rPr lang="de-CH" dirty="0" smtClean="0"/>
              <a:t>Eine Konstruktionsanalyse erfolgt in folgender Reihenfolge:</a:t>
            </a:r>
          </a:p>
          <a:p>
            <a:pPr lvl="1"/>
            <a:r>
              <a:rPr lang="de-CH" dirty="0" smtClean="0"/>
              <a:t>In SOLIDWORKS:</a:t>
            </a:r>
          </a:p>
          <a:p>
            <a:pPr lvl="2"/>
            <a:r>
              <a:rPr lang="de-CH" dirty="0" smtClean="0"/>
              <a:t>Im Modell wird die Geometrie erstellt.</a:t>
            </a:r>
          </a:p>
          <a:p>
            <a:pPr lvl="1"/>
            <a:r>
              <a:rPr lang="de-CH" dirty="0" smtClean="0"/>
              <a:t>In SOLIDWORKS Simulation:</a:t>
            </a:r>
          </a:p>
          <a:p>
            <a:pPr lvl="2"/>
            <a:r>
              <a:rPr lang="de-CH" dirty="0" smtClean="0"/>
              <a:t>Bei der Vorverarbeitung werden Materialien, Montagevorrichtungen und Lasten hinzugefügt.</a:t>
            </a:r>
          </a:p>
          <a:p>
            <a:pPr lvl="2"/>
            <a:r>
              <a:rPr lang="de-CH" dirty="0" smtClean="0"/>
              <a:t>Bei der Analyse werden die Eingaben im Analysemodul verarbeitet.</a:t>
            </a:r>
          </a:p>
          <a:p>
            <a:pPr lvl="2"/>
            <a:r>
              <a:rPr lang="de-CH" dirty="0" smtClean="0"/>
              <a:t>Durch die Nachbearbeitung können die Ergebnisse angezeigt werden.</a:t>
            </a:r>
            <a:endParaRPr lang="de-CH" dirty="0"/>
          </a:p>
        </p:txBody>
      </p:sp>
      <p:sp>
        <p:nvSpPr>
          <p:cNvPr id="2059" name="Rectangle 12"/>
          <p:cNvSpPr>
            <a:spLocks noGrp="1" noChangeArrowheads="1"/>
          </p:cNvSpPr>
          <p:nvPr>
            <p:ph type="title"/>
          </p:nvPr>
        </p:nvSpPr>
        <p:spPr/>
        <p:txBody>
          <a:bodyPr/>
          <a:lstStyle/>
          <a:p>
            <a:r>
              <a:rPr lang="de-CH" smtClean="0"/>
              <a:t>Die einzelnen Schritte einer Konstruktionsanalyse</a:t>
            </a:r>
            <a:endParaRPr lang="de-CH"/>
          </a:p>
        </p:txBody>
      </p:sp>
    </p:spTree>
  </p:cSld>
  <p:clrMapOvr>
    <a:masterClrMapping/>
  </p:clrMapOvr>
  <p:transition>
    <p:wipe dir="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10"/>
          <p:cNvSpPr>
            <a:spLocks noGrp="1" noChangeArrowheads="1"/>
          </p:cNvSpPr>
          <p:nvPr>
            <p:ph idx="1"/>
          </p:nvPr>
        </p:nvSpPr>
        <p:spPr>
          <a:xfrm>
            <a:off x="899592" y="1347840"/>
            <a:ext cx="4402103" cy="3276138"/>
          </a:xfrm>
        </p:spPr>
        <p:txBody>
          <a:bodyPr/>
          <a:lstStyle/>
          <a:p>
            <a:r>
              <a:rPr lang="de-CH" dirty="0" smtClean="0"/>
              <a:t>Im Konstruktionszyklus werden wiederholt Änderungen an der ursprünglichen Konstruktion zum Ändern des Modells vorgenommen. Durch die Konstruktions-änderungen ändern sich auch die Ergebnisse der Analyse.</a:t>
            </a:r>
            <a:endParaRPr lang="de-CH" dirty="0"/>
          </a:p>
        </p:txBody>
      </p:sp>
      <p:sp>
        <p:nvSpPr>
          <p:cNvPr id="81923" name="Rectangle 4"/>
          <p:cNvSpPr>
            <a:spLocks noGrp="1" noChangeArrowheads="1"/>
          </p:cNvSpPr>
          <p:nvPr>
            <p:ph type="title"/>
          </p:nvPr>
        </p:nvSpPr>
        <p:spPr/>
        <p:txBody>
          <a:bodyPr/>
          <a:lstStyle/>
          <a:p>
            <a:r>
              <a:rPr lang="de-CH" smtClean="0"/>
              <a:t>Konstruktionszyklus</a:t>
            </a:r>
            <a:endParaRPr lang="de-CH"/>
          </a:p>
        </p:txBody>
      </p:sp>
      <p:graphicFrame>
        <p:nvGraphicFramePr>
          <p:cNvPr id="2" name="Diagram 1"/>
          <p:cNvGraphicFramePr/>
          <p:nvPr>
            <p:extLst>
              <p:ext uri="{D42A27DB-BD31-4B8C-83A1-F6EECF244321}">
                <p14:modId xmlns:p14="http://schemas.microsoft.com/office/powerpoint/2010/main" val="1862218858"/>
              </p:ext>
            </p:extLst>
          </p:nvPr>
        </p:nvGraphicFramePr>
        <p:xfrm>
          <a:off x="4149545" y="971549"/>
          <a:ext cx="4301360" cy="333777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81933" name="Group 81932"/>
          <p:cNvGrpSpPr/>
          <p:nvPr/>
        </p:nvGrpSpPr>
        <p:grpSpPr>
          <a:xfrm>
            <a:off x="6492250" y="1201697"/>
            <a:ext cx="1843440" cy="2662298"/>
            <a:chOff x="6340133" y="1201697"/>
            <a:chExt cx="1843440" cy="2662298"/>
          </a:xfrm>
        </p:grpSpPr>
        <p:grpSp>
          <p:nvGrpSpPr>
            <p:cNvPr id="81932" name="Group 81931"/>
            <p:cNvGrpSpPr/>
            <p:nvPr/>
          </p:nvGrpSpPr>
          <p:grpSpPr>
            <a:xfrm>
              <a:off x="6340133" y="1201697"/>
              <a:ext cx="1771197" cy="2662298"/>
              <a:chOff x="3223258" y="1201697"/>
              <a:chExt cx="1771197" cy="2662298"/>
            </a:xfrm>
          </p:grpSpPr>
          <p:grpSp>
            <p:nvGrpSpPr>
              <p:cNvPr id="81930" name="Group 81929"/>
              <p:cNvGrpSpPr/>
              <p:nvPr/>
            </p:nvGrpSpPr>
            <p:grpSpPr>
              <a:xfrm>
                <a:off x="3842305" y="1201697"/>
                <a:ext cx="1152150" cy="1779981"/>
                <a:chOff x="3842305" y="1201697"/>
                <a:chExt cx="1152150" cy="1779981"/>
              </a:xfrm>
            </p:grpSpPr>
            <p:grpSp>
              <p:nvGrpSpPr>
                <p:cNvPr id="27" name="Group 26"/>
                <p:cNvGrpSpPr/>
                <p:nvPr/>
              </p:nvGrpSpPr>
              <p:grpSpPr>
                <a:xfrm>
                  <a:off x="3842305" y="1201697"/>
                  <a:ext cx="1152150" cy="1779981"/>
                  <a:chOff x="3842305" y="1201697"/>
                  <a:chExt cx="914400" cy="1779981"/>
                </a:xfrm>
              </p:grpSpPr>
              <p:cxnSp>
                <p:nvCxnSpPr>
                  <p:cNvPr id="15" name="Straight Connector 14"/>
                  <p:cNvCxnSpPr/>
                  <p:nvPr/>
                </p:nvCxnSpPr>
                <p:spPr>
                  <a:xfrm>
                    <a:off x="3842305" y="2981678"/>
                    <a:ext cx="9144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V="1">
                    <a:off x="4756705" y="1201697"/>
                    <a:ext cx="0" cy="1779981"/>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H="1">
                    <a:off x="3919115" y="1201697"/>
                    <a:ext cx="83759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cxnSp>
              <p:nvCxnSpPr>
                <p:cNvPr id="29" name="Straight Connector 28"/>
                <p:cNvCxnSpPr/>
                <p:nvPr/>
              </p:nvCxnSpPr>
              <p:spPr>
                <a:xfrm flipV="1">
                  <a:off x="4466770" y="1888626"/>
                  <a:ext cx="0" cy="1093052"/>
                </a:xfrm>
                <a:prstGeom prst="line">
                  <a:avLst/>
                </a:prstGeom>
              </p:spPr>
              <p:style>
                <a:lnRef idx="1">
                  <a:schemeClr val="accent1"/>
                </a:lnRef>
                <a:fillRef idx="0">
                  <a:schemeClr val="accent1"/>
                </a:fillRef>
                <a:effectRef idx="0">
                  <a:schemeClr val="accent1"/>
                </a:effectRef>
                <a:fontRef idx="minor">
                  <a:schemeClr val="tx1"/>
                </a:fontRef>
              </p:style>
            </p:cxnSp>
            <p:cxnSp>
              <p:nvCxnSpPr>
                <p:cNvPr id="81920" name="Straight Arrow Connector 81919"/>
                <p:cNvCxnSpPr/>
                <p:nvPr/>
              </p:nvCxnSpPr>
              <p:spPr>
                <a:xfrm flipH="1">
                  <a:off x="3939087" y="1888624"/>
                  <a:ext cx="527683" cy="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sp>
            <p:nvSpPr>
              <p:cNvPr id="81931" name="TextBox 81930"/>
              <p:cNvSpPr txBox="1"/>
              <p:nvPr/>
            </p:nvSpPr>
            <p:spPr>
              <a:xfrm>
                <a:off x="3765495" y="2686965"/>
                <a:ext cx="486030" cy="307777"/>
              </a:xfrm>
              <a:prstGeom prst="rect">
                <a:avLst/>
              </a:prstGeom>
              <a:noFill/>
            </p:spPr>
            <p:txBody>
              <a:bodyPr wrap="none" rtlCol="0">
                <a:spAutoFit/>
              </a:bodyPr>
              <a:lstStyle/>
              <a:p>
                <a:pPr algn="l" defTabSz="914400">
                  <a:buNone/>
                </a:pPr>
                <a:r>
                  <a:rPr lang="de-CH" sz="1400" b="0" i="0" dirty="0">
                    <a:solidFill>
                      <a:schemeClr val="tx1"/>
                    </a:solidFill>
                    <a:latin typeface="Arial Narrow"/>
                    <a:ea typeface="+mn-ea"/>
                    <a:cs typeface="+mn-cs"/>
                  </a:rPr>
                  <a:t>Nein</a:t>
                </a:r>
                <a:endParaRPr lang="en-US" sz="1400" dirty="0">
                  <a:latin typeface="Arial Narrow" pitchFamily="34" charset="0"/>
                </a:endParaRPr>
              </a:p>
            </p:txBody>
          </p:sp>
          <p:sp>
            <p:nvSpPr>
              <p:cNvPr id="44" name="TextBox 43"/>
              <p:cNvSpPr txBox="1"/>
              <p:nvPr/>
            </p:nvSpPr>
            <p:spPr>
              <a:xfrm>
                <a:off x="3223258" y="3556218"/>
                <a:ext cx="340158" cy="307777"/>
              </a:xfrm>
              <a:prstGeom prst="rect">
                <a:avLst/>
              </a:prstGeom>
              <a:noFill/>
            </p:spPr>
            <p:txBody>
              <a:bodyPr wrap="none" rtlCol="0">
                <a:spAutoFit/>
              </a:bodyPr>
              <a:lstStyle/>
              <a:p>
                <a:pPr algn="l" defTabSz="914400">
                  <a:buNone/>
                </a:pPr>
                <a:r>
                  <a:rPr lang="de-CH" sz="1400" b="0" i="0">
                    <a:solidFill>
                      <a:schemeClr val="tx1"/>
                    </a:solidFill>
                    <a:latin typeface="Arial Narrow"/>
                    <a:ea typeface="+mn-ea"/>
                    <a:cs typeface="+mn-cs"/>
                  </a:rPr>
                  <a:t>Ja</a:t>
                </a:r>
                <a:endParaRPr lang="en-US" sz="1400" dirty="0">
                  <a:latin typeface="Arial Narrow" pitchFamily="34" charset="0"/>
                </a:endParaRPr>
              </a:p>
            </p:txBody>
          </p:sp>
        </p:grpSp>
        <p:sp>
          <p:nvSpPr>
            <p:cNvPr id="46" name="TextBox 45"/>
            <p:cNvSpPr txBox="1"/>
            <p:nvPr/>
          </p:nvSpPr>
          <p:spPr>
            <a:xfrm>
              <a:off x="7056341" y="1227575"/>
              <a:ext cx="1127232" cy="523220"/>
            </a:xfrm>
            <a:prstGeom prst="rect">
              <a:avLst/>
            </a:prstGeom>
            <a:noFill/>
          </p:spPr>
          <p:txBody>
            <a:bodyPr wrap="none" rtlCol="0">
              <a:spAutoFit/>
            </a:bodyPr>
            <a:lstStyle/>
            <a:p>
              <a:pPr algn="l" defTabSz="914400">
                <a:buNone/>
              </a:pPr>
              <a:r>
                <a:rPr lang="de-CH" sz="1400" b="0" i="0" dirty="0">
                  <a:solidFill>
                    <a:schemeClr val="tx1"/>
                  </a:solidFill>
                  <a:latin typeface="Arial Narrow"/>
                  <a:ea typeface="+mn-ea"/>
                  <a:cs typeface="+mn-cs"/>
                </a:rPr>
                <a:t>Konstruktions-</a:t>
              </a:r>
            </a:p>
            <a:p>
              <a:pPr algn="l" defTabSz="914400">
                <a:buNone/>
              </a:pPr>
              <a:r>
                <a:rPr lang="de-CH" sz="1400" b="0" i="0" dirty="0" err="1">
                  <a:solidFill>
                    <a:schemeClr val="tx1"/>
                  </a:solidFill>
                  <a:latin typeface="Arial Narrow"/>
                  <a:ea typeface="+mn-ea"/>
                  <a:cs typeface="+mn-cs"/>
                </a:rPr>
                <a:t>zyklus</a:t>
              </a:r>
              <a:endParaRPr lang="en-US" sz="1400" dirty="0">
                <a:latin typeface="Arial Narrow" pitchFamily="34" charset="0"/>
              </a:endParaRPr>
            </a:p>
          </p:txBody>
        </p:sp>
      </p:grpSp>
    </p:spTree>
  </p:cSld>
  <p:clrMapOvr>
    <a:masterClrMapping/>
  </p:clrMapOvr>
  <p:transition>
    <p:wipe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5"/>
          <p:cNvSpPr>
            <a:spLocks noGrp="1" noChangeArrowheads="1"/>
          </p:cNvSpPr>
          <p:nvPr>
            <p:ph idx="1"/>
          </p:nvPr>
        </p:nvSpPr>
        <p:spPr>
          <a:xfrm>
            <a:off x="899592" y="1347840"/>
            <a:ext cx="4402103" cy="3276138"/>
          </a:xfrm>
        </p:spPr>
        <p:txBody>
          <a:bodyPr/>
          <a:lstStyle/>
          <a:p>
            <a:r>
              <a:rPr lang="de-CH" dirty="0" smtClean="0"/>
              <a:t>Durch Montagevorrichtungen wird eine Bewegung von Teilen der Tragwerkkonstruktion verhindert.</a:t>
            </a:r>
          </a:p>
          <a:p>
            <a:r>
              <a:rPr lang="de-CH" dirty="0" smtClean="0"/>
              <a:t>Externe Lasten üben Kräfte auf die Tragwerkkonstruktion aus.</a:t>
            </a:r>
            <a:endParaRPr lang="de-CH" dirty="0"/>
          </a:p>
        </p:txBody>
      </p:sp>
      <p:sp>
        <p:nvSpPr>
          <p:cNvPr id="82947" name="Rectangle 2"/>
          <p:cNvSpPr>
            <a:spLocks noGrp="1" noChangeArrowheads="1"/>
          </p:cNvSpPr>
          <p:nvPr>
            <p:ph type="title"/>
          </p:nvPr>
        </p:nvSpPr>
        <p:spPr/>
        <p:txBody>
          <a:bodyPr/>
          <a:lstStyle/>
          <a:p>
            <a:r>
              <a:rPr lang="de-CH" smtClean="0"/>
              <a:t>Montagevorrichtungen und externe Lasten</a:t>
            </a:r>
            <a:endParaRPr lang="de-CH"/>
          </a:p>
        </p:txBody>
      </p:sp>
      <p:pic>
        <p:nvPicPr>
          <p:cNvPr id="82948" name="Picture 4" descr="gif"/>
          <p:cNvPicPr>
            <a:picLocks noChangeAspect="1" noChangeArrowheads="1"/>
          </p:cNvPicPr>
          <p:nvPr/>
        </p:nvPicPr>
        <p:blipFill>
          <a:blip r:embed="rId3" cstate="print"/>
          <a:srcRect/>
          <a:stretch>
            <a:fillRect/>
          </a:stretch>
        </p:blipFill>
        <p:spPr bwMode="auto">
          <a:xfrm>
            <a:off x="5454000" y="1123200"/>
            <a:ext cx="2495550" cy="2466975"/>
          </a:xfrm>
          <a:prstGeom prst="rect">
            <a:avLst/>
          </a:prstGeom>
          <a:noFill/>
          <a:ln w="9525">
            <a:noFill/>
            <a:miter lim="800000"/>
            <a:headEnd/>
            <a:tailEnd/>
          </a:ln>
        </p:spPr>
      </p:pic>
      <p:sp>
        <p:nvSpPr>
          <p:cNvPr id="5" name="TextBox 4"/>
          <p:cNvSpPr txBox="1">
            <a:spLocks noChangeArrowheads="1"/>
          </p:cNvSpPr>
          <p:nvPr/>
        </p:nvSpPr>
        <p:spPr bwMode="auto">
          <a:xfrm>
            <a:off x="6699587" y="1081314"/>
            <a:ext cx="1712913" cy="184666"/>
          </a:xfrm>
          <a:prstGeom prst="rect">
            <a:avLst/>
          </a:prstGeom>
          <a:solidFill>
            <a:schemeClr val="bg1"/>
          </a:solidFill>
          <a:ln w="9525">
            <a:noFill/>
            <a:miter lim="800000"/>
            <a:headEnd/>
            <a:tailEnd/>
          </a:ln>
        </p:spPr>
        <p:txBody>
          <a:bodyPr lIns="0" tIns="0" rIns="0" bIns="0">
            <a:spAutoFit/>
          </a:bodyPr>
          <a:lstStyle/>
          <a:p>
            <a:pPr algn="l" defTabSz="914400">
              <a:buNone/>
            </a:pPr>
            <a:r>
              <a:rPr lang="de-CH" sz="1200" b="0" i="0" dirty="0">
                <a:solidFill>
                  <a:srgbClr val="292929"/>
                </a:solidFill>
                <a:latin typeface="Times New Roman"/>
                <a:ea typeface="+mn-ea"/>
                <a:cs typeface="Times New Roman"/>
              </a:rPr>
              <a:t>Konstruktion</a:t>
            </a:r>
            <a:endParaRPr lang="en-US" sz="1200" dirty="0">
              <a:solidFill>
                <a:srgbClr val="292929"/>
              </a:solidFill>
              <a:latin typeface="Times New Roman" pitchFamily="18" charset="0"/>
              <a:cs typeface="Times New Roman" pitchFamily="18" charset="0"/>
            </a:endParaRPr>
          </a:p>
        </p:txBody>
      </p:sp>
      <p:sp>
        <p:nvSpPr>
          <p:cNvPr id="6" name="TextBox 5"/>
          <p:cNvSpPr txBox="1">
            <a:spLocks noChangeArrowheads="1"/>
          </p:cNvSpPr>
          <p:nvPr/>
        </p:nvSpPr>
        <p:spPr bwMode="auto">
          <a:xfrm>
            <a:off x="5670582" y="2924754"/>
            <a:ext cx="476023" cy="184666"/>
          </a:xfrm>
          <a:prstGeom prst="rect">
            <a:avLst/>
          </a:prstGeom>
          <a:solidFill>
            <a:schemeClr val="bg1"/>
          </a:solidFill>
          <a:ln w="9525">
            <a:noFill/>
            <a:miter lim="800000"/>
            <a:headEnd/>
            <a:tailEnd/>
          </a:ln>
        </p:spPr>
        <p:txBody>
          <a:bodyPr wrap="square" lIns="0" tIns="0" rIns="0" bIns="0">
            <a:spAutoFit/>
          </a:bodyPr>
          <a:lstStyle/>
          <a:p>
            <a:pPr algn="l" defTabSz="914400">
              <a:buNone/>
            </a:pPr>
            <a:r>
              <a:rPr lang="de-CH" sz="1200" b="0" i="0" dirty="0">
                <a:solidFill>
                  <a:srgbClr val="292929"/>
                </a:solidFill>
                <a:latin typeface="Times New Roman"/>
                <a:ea typeface="+mn-ea"/>
                <a:cs typeface="Times New Roman"/>
              </a:rPr>
              <a:t>Last</a:t>
            </a:r>
            <a:endParaRPr lang="en-US" sz="1200" dirty="0">
              <a:solidFill>
                <a:srgbClr val="292929"/>
              </a:solidFill>
              <a:latin typeface="Times New Roman" pitchFamily="18" charset="0"/>
              <a:cs typeface="Times New Roman" pitchFamily="18" charset="0"/>
            </a:endParaRPr>
          </a:p>
        </p:txBody>
      </p:sp>
      <p:sp>
        <p:nvSpPr>
          <p:cNvPr id="7" name="TextBox 6"/>
          <p:cNvSpPr txBox="1">
            <a:spLocks noChangeArrowheads="1"/>
          </p:cNvSpPr>
          <p:nvPr/>
        </p:nvSpPr>
        <p:spPr bwMode="auto">
          <a:xfrm>
            <a:off x="6394787" y="3424019"/>
            <a:ext cx="1609725" cy="184666"/>
          </a:xfrm>
          <a:prstGeom prst="rect">
            <a:avLst/>
          </a:prstGeom>
          <a:solidFill>
            <a:schemeClr val="bg1"/>
          </a:solidFill>
          <a:ln w="9525">
            <a:noFill/>
            <a:miter lim="800000"/>
            <a:headEnd/>
            <a:tailEnd/>
          </a:ln>
        </p:spPr>
        <p:txBody>
          <a:bodyPr wrap="square" lIns="0" tIns="0" rIns="0" bIns="0">
            <a:spAutoFit/>
          </a:bodyPr>
          <a:lstStyle/>
          <a:p>
            <a:pPr algn="l" defTabSz="914400">
              <a:buNone/>
            </a:pPr>
            <a:r>
              <a:rPr lang="de-CH" sz="1200" b="0" i="0" dirty="0">
                <a:solidFill>
                  <a:srgbClr val="292929"/>
                </a:solidFill>
                <a:latin typeface="Times New Roman"/>
                <a:ea typeface="+mn-ea"/>
                <a:cs typeface="Times New Roman"/>
              </a:rPr>
              <a:t>Widerlager</a:t>
            </a:r>
            <a:endParaRPr lang="en-US" sz="1200" dirty="0">
              <a:solidFill>
                <a:srgbClr val="292929"/>
              </a:solidFill>
              <a:latin typeface="Times New Roman" pitchFamily="18" charset="0"/>
              <a:cs typeface="Times New Roman" pitchFamily="18" charset="0"/>
            </a:endParaRPr>
          </a:p>
        </p:txBody>
      </p:sp>
    </p:spTree>
  </p:cSld>
  <p:clrMapOvr>
    <a:masterClrMapping/>
  </p:clrMapOvr>
  <p:transition>
    <p:wipe dir="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5"/>
          <p:cNvSpPr>
            <a:spLocks noGrp="1" noChangeArrowheads="1"/>
          </p:cNvSpPr>
          <p:nvPr>
            <p:ph idx="1"/>
          </p:nvPr>
        </p:nvSpPr>
        <p:spPr>
          <a:xfrm>
            <a:off x="899592" y="1347840"/>
            <a:ext cx="3634003" cy="3276138"/>
          </a:xfrm>
        </p:spPr>
        <p:txBody>
          <a:bodyPr/>
          <a:lstStyle/>
          <a:p>
            <a:r>
              <a:rPr lang="de-CH" dirty="0" smtClean="0"/>
              <a:t>Durch die Materialauswahl werden der Analyse Daten in Form numerischer Eigenschaften zugewiesen.</a:t>
            </a:r>
            <a:endParaRPr lang="de-CH" dirty="0"/>
          </a:p>
        </p:txBody>
      </p:sp>
      <p:sp>
        <p:nvSpPr>
          <p:cNvPr id="83971" name="Rectangle 2"/>
          <p:cNvSpPr>
            <a:spLocks noGrp="1" noChangeArrowheads="1"/>
          </p:cNvSpPr>
          <p:nvPr>
            <p:ph type="title"/>
          </p:nvPr>
        </p:nvSpPr>
        <p:spPr/>
        <p:txBody>
          <a:bodyPr/>
          <a:lstStyle/>
          <a:p>
            <a:r>
              <a:rPr lang="de-CH" smtClean="0"/>
              <a:t>Material</a:t>
            </a:r>
            <a:endParaRPr lang="de-CH"/>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48810" y="766715"/>
            <a:ext cx="4186145" cy="3133156"/>
          </a:xfrm>
          <a:prstGeom prst="rect">
            <a:avLst/>
          </a:prstGeom>
        </p:spPr>
      </p:pic>
    </p:spTree>
  </p:cSld>
  <p:clrMapOvr>
    <a:masterClrMapping/>
  </p:clrMapOvr>
  <p:transition>
    <p:wipe dir="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5"/>
          <p:cNvSpPr>
            <a:spLocks noGrp="1" noChangeArrowheads="1"/>
          </p:cNvSpPr>
          <p:nvPr>
            <p:ph idx="1"/>
          </p:nvPr>
        </p:nvSpPr>
        <p:spPr>
          <a:xfrm>
            <a:off x="899592" y="1347840"/>
            <a:ext cx="3826028" cy="3276138"/>
          </a:xfrm>
        </p:spPr>
        <p:txBody>
          <a:bodyPr/>
          <a:lstStyle/>
          <a:p>
            <a:r>
              <a:rPr lang="de-CH" dirty="0" smtClean="0"/>
              <a:t>An den Schnittpunkten der Balkenmittellinien werden automatisch Verbindungen erstellt. </a:t>
            </a:r>
            <a:endParaRPr lang="de-CH" dirty="0"/>
          </a:p>
        </p:txBody>
      </p:sp>
      <p:sp>
        <p:nvSpPr>
          <p:cNvPr id="84995" name="Rectangle 4"/>
          <p:cNvSpPr>
            <a:spLocks noGrp="1" noChangeArrowheads="1"/>
          </p:cNvSpPr>
          <p:nvPr>
            <p:ph type="title"/>
          </p:nvPr>
        </p:nvSpPr>
        <p:spPr/>
        <p:txBody>
          <a:bodyPr/>
          <a:lstStyle/>
          <a:p>
            <a:r>
              <a:rPr lang="de-CH" smtClean="0"/>
              <a:t>Verbindungen</a:t>
            </a:r>
            <a:endParaRPr lang="de-CH"/>
          </a:p>
        </p:txBody>
      </p:sp>
      <p:pic>
        <p:nvPicPr>
          <p:cNvPr id="1433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31558" y="699001"/>
            <a:ext cx="4354437" cy="34943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r>
              <a:rPr lang="de-CH" smtClean="0"/>
              <a:t>1 – Tragwerkkonstruktion</a:t>
            </a:r>
            <a:endParaRPr lang="de-CH" dirty="0"/>
          </a:p>
        </p:txBody>
      </p:sp>
    </p:spTree>
  </p:cSld>
  <p:clrMapOvr>
    <a:masterClrMapping/>
  </p:clrMapOvr>
  <p:transition>
    <p:wipe dir="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9" name="Rectangle 5"/>
          <p:cNvSpPr>
            <a:spLocks noGrp="1" noChangeArrowheads="1"/>
          </p:cNvSpPr>
          <p:nvPr>
            <p:ph idx="1"/>
          </p:nvPr>
        </p:nvSpPr>
        <p:spPr>
          <a:xfrm>
            <a:off x="899592" y="1347840"/>
            <a:ext cx="3787623" cy="3276138"/>
          </a:xfrm>
        </p:spPr>
        <p:txBody>
          <a:bodyPr/>
          <a:lstStyle/>
          <a:p>
            <a:r>
              <a:rPr lang="de-CH" dirty="0" smtClean="0"/>
              <a:t>Die Montagevorrichtungen werden durch Auswählen von Verbindungen </a:t>
            </a:r>
            <a:r>
              <a:rPr lang="de-CH" dirty="0"/>
              <a:t>dem </a:t>
            </a:r>
            <a:r>
              <a:rPr lang="de-CH" dirty="0" smtClean="0"/>
              <a:t>Modell zugewiesen.</a:t>
            </a:r>
            <a:endParaRPr lang="de-CH" dirty="0"/>
          </a:p>
        </p:txBody>
      </p:sp>
      <p:sp>
        <p:nvSpPr>
          <p:cNvPr id="86020" name="Rectangle 4"/>
          <p:cNvSpPr>
            <a:spLocks noGrp="1" noChangeArrowheads="1"/>
          </p:cNvSpPr>
          <p:nvPr>
            <p:ph type="title"/>
          </p:nvPr>
        </p:nvSpPr>
        <p:spPr/>
        <p:txBody>
          <a:bodyPr/>
          <a:lstStyle/>
          <a:p>
            <a:r>
              <a:rPr lang="de-CH" smtClean="0"/>
              <a:t>Montagevorrichtungen</a:t>
            </a:r>
            <a:endParaRPr lang="de-CH"/>
          </a:p>
        </p:txBody>
      </p:sp>
      <p:pic>
        <p:nvPicPr>
          <p:cNvPr id="8"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15362" y="672348"/>
            <a:ext cx="4415551" cy="36353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14705" y="421069"/>
            <a:ext cx="2033960" cy="3617781"/>
          </a:xfrm>
          <a:prstGeom prst="rect">
            <a:avLst/>
          </a:prstGeom>
        </p:spPr>
      </p:pic>
    </p:spTree>
  </p:cSld>
  <p:clrMapOvr>
    <a:masterClrMapping/>
  </p:clrMapOvr>
  <p:transition>
    <p:wipe dir="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5"/>
          <p:cNvSpPr>
            <a:spLocks noGrp="1" noChangeArrowheads="1"/>
          </p:cNvSpPr>
          <p:nvPr>
            <p:ph idx="1"/>
          </p:nvPr>
        </p:nvSpPr>
        <p:spPr>
          <a:xfrm>
            <a:off x="899592" y="1347840"/>
            <a:ext cx="3595598" cy="3276138"/>
          </a:xfrm>
        </p:spPr>
        <p:txBody>
          <a:bodyPr/>
          <a:lstStyle/>
          <a:p>
            <a:r>
              <a:rPr lang="de-CH" dirty="0" smtClean="0"/>
              <a:t>Die externen Lasten werden durch Auswählen von Verbindungen </a:t>
            </a:r>
            <a:r>
              <a:rPr lang="de-CH" dirty="0"/>
              <a:t>dem </a:t>
            </a:r>
            <a:r>
              <a:rPr lang="de-CH" dirty="0" smtClean="0"/>
              <a:t>Modell zugewiesen.</a:t>
            </a:r>
          </a:p>
          <a:p>
            <a:endParaRPr lang="en-US" dirty="0" smtClean="0"/>
          </a:p>
          <a:p>
            <a:endParaRPr lang="en-US" dirty="0" smtClean="0"/>
          </a:p>
        </p:txBody>
      </p:sp>
      <p:sp>
        <p:nvSpPr>
          <p:cNvPr id="87043" name="Rectangle 4"/>
          <p:cNvSpPr>
            <a:spLocks noGrp="1" noChangeArrowheads="1"/>
          </p:cNvSpPr>
          <p:nvPr>
            <p:ph type="title"/>
          </p:nvPr>
        </p:nvSpPr>
        <p:spPr/>
        <p:txBody>
          <a:bodyPr/>
          <a:lstStyle/>
          <a:p>
            <a:r>
              <a:rPr lang="de-CH" smtClean="0"/>
              <a:t>Lasten</a:t>
            </a:r>
            <a:endParaRPr lang="de-CH"/>
          </a:p>
        </p:txBody>
      </p:sp>
      <p:pic>
        <p:nvPicPr>
          <p:cNvPr id="8"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66026" y="643455"/>
            <a:ext cx="4465059" cy="36598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17757" y="536285"/>
            <a:ext cx="1994734" cy="3515310"/>
          </a:xfrm>
          <a:prstGeom prst="rect">
            <a:avLst/>
          </a:prstGeom>
        </p:spPr>
      </p:pic>
    </p:spTree>
  </p:cSld>
  <p:clrMapOvr>
    <a:masterClrMapping/>
  </p:clrMapOvr>
  <p:transition>
    <p:wipe dir="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5"/>
          <p:cNvSpPr>
            <a:spLocks noGrp="1" noChangeArrowheads="1"/>
          </p:cNvSpPr>
          <p:nvPr>
            <p:ph idx="1"/>
          </p:nvPr>
        </p:nvSpPr>
        <p:spPr>
          <a:xfrm>
            <a:off x="899591" y="1347840"/>
            <a:ext cx="4402103" cy="3276138"/>
          </a:xfrm>
        </p:spPr>
        <p:txBody>
          <a:bodyPr/>
          <a:lstStyle/>
          <a:p>
            <a:pPr>
              <a:lnSpc>
                <a:spcPct val="90000"/>
              </a:lnSpc>
            </a:pPr>
            <a:r>
              <a:rPr lang="de-CH" dirty="0" smtClean="0"/>
              <a:t>Durch die Vernetzung werden Balkenelemente und Knoten erstellt, die die Modellform darstellen. </a:t>
            </a:r>
            <a:endParaRPr lang="de-CH" dirty="0"/>
          </a:p>
        </p:txBody>
      </p:sp>
      <p:sp>
        <p:nvSpPr>
          <p:cNvPr id="88067" name="Rectangle 4"/>
          <p:cNvSpPr>
            <a:spLocks noGrp="1" noChangeArrowheads="1"/>
          </p:cNvSpPr>
          <p:nvPr>
            <p:ph type="title"/>
          </p:nvPr>
        </p:nvSpPr>
        <p:spPr/>
        <p:txBody>
          <a:bodyPr/>
          <a:lstStyle/>
          <a:p>
            <a:r>
              <a:rPr lang="de-CH" smtClean="0"/>
              <a:t>Vernetzen und Ausführen</a:t>
            </a:r>
            <a:endParaRPr lang="de-CH"/>
          </a:p>
        </p:txBody>
      </p:sp>
      <p:pic>
        <p:nvPicPr>
          <p:cNvPr id="88068" name="Picture 5" descr="Region Capture.JPG"/>
          <p:cNvPicPr>
            <a:picLocks noChangeAspect="1"/>
          </p:cNvPicPr>
          <p:nvPr/>
        </p:nvPicPr>
        <p:blipFill>
          <a:blip r:embed="rId3" cstate="print"/>
          <a:srcRect/>
          <a:stretch>
            <a:fillRect/>
          </a:stretch>
        </p:blipFill>
        <p:spPr bwMode="auto">
          <a:xfrm>
            <a:off x="4968876" y="670322"/>
            <a:ext cx="3941763" cy="2289572"/>
          </a:xfrm>
          <a:prstGeom prst="rect">
            <a:avLst/>
          </a:prstGeom>
          <a:noFill/>
          <a:ln w="9525">
            <a:noFill/>
            <a:miter lim="800000"/>
            <a:headEnd/>
            <a:tailEnd/>
          </a:ln>
        </p:spPr>
      </p:pic>
      <p:pic>
        <p:nvPicPr>
          <p:cNvPr id="88069" name="Picture 6" descr="Region Capture.JPG"/>
          <p:cNvPicPr>
            <a:picLocks noChangeAspect="1"/>
          </p:cNvPicPr>
          <p:nvPr/>
        </p:nvPicPr>
        <p:blipFill>
          <a:blip r:embed="rId4" cstate="print"/>
          <a:srcRect/>
          <a:stretch>
            <a:fillRect/>
          </a:stretch>
        </p:blipFill>
        <p:spPr bwMode="auto">
          <a:xfrm>
            <a:off x="1883650" y="2802180"/>
            <a:ext cx="1817846" cy="1618774"/>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4"/>
          <p:cNvSpPr>
            <a:spLocks noGrp="1" noChangeArrowheads="1"/>
          </p:cNvSpPr>
          <p:nvPr>
            <p:ph type="title"/>
          </p:nvPr>
        </p:nvSpPr>
        <p:spPr/>
        <p:txBody>
          <a:bodyPr/>
          <a:lstStyle/>
          <a:p>
            <a:r>
              <a:rPr lang="de-CH" smtClean="0"/>
              <a:t>4 – Durchführen von Konstruktionsänderungen</a:t>
            </a:r>
            <a:endParaRPr lang="de-CH"/>
          </a:p>
        </p:txBody>
      </p:sp>
    </p:spTree>
  </p:cSld>
  <p:clrMapOvr>
    <a:masterClrMapping/>
  </p:clrMapOvr>
  <p:transition>
    <p:wipe dir="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5"/>
          <p:cNvSpPr>
            <a:spLocks noGrp="1" noChangeArrowheads="1"/>
          </p:cNvSpPr>
          <p:nvPr>
            <p:ph idx="1"/>
          </p:nvPr>
        </p:nvSpPr>
        <p:spPr>
          <a:xfrm>
            <a:off x="899592" y="1347840"/>
            <a:ext cx="5131798" cy="3276138"/>
          </a:xfrm>
        </p:spPr>
        <p:txBody>
          <a:bodyPr/>
          <a:lstStyle/>
          <a:p>
            <a:r>
              <a:rPr lang="de-CH" dirty="0" smtClean="0"/>
              <a:t>Verwenden Sie verschiedene Modelle, und beobachten Sie die Änderungen am Modell und die Änderungen an der Tragfähigkeit der Konstruktion.</a:t>
            </a:r>
            <a:endParaRPr lang="de-CH" dirty="0"/>
          </a:p>
        </p:txBody>
      </p:sp>
      <p:sp>
        <p:nvSpPr>
          <p:cNvPr id="90115" name="Rectangle 4"/>
          <p:cNvSpPr>
            <a:spLocks noGrp="1" noChangeArrowheads="1"/>
          </p:cNvSpPr>
          <p:nvPr>
            <p:ph type="title"/>
          </p:nvPr>
        </p:nvSpPr>
        <p:spPr/>
        <p:txBody>
          <a:bodyPr/>
          <a:lstStyle/>
          <a:p>
            <a:r>
              <a:rPr lang="de-CH" smtClean="0"/>
              <a:t>Änderungen</a:t>
            </a:r>
            <a:endParaRPr lang="de-CH"/>
          </a:p>
        </p:txBody>
      </p:sp>
      <p:pic>
        <p:nvPicPr>
          <p:cNvPr id="90116" name="Picture 7" descr="Region Capture.JPG"/>
          <p:cNvPicPr>
            <a:picLocks noChangeAspect="1"/>
          </p:cNvPicPr>
          <p:nvPr/>
        </p:nvPicPr>
        <p:blipFill>
          <a:blip r:embed="rId3" cstate="print">
            <a:clrChange>
              <a:clrFrom>
                <a:srgbClr val="FFFFFF"/>
              </a:clrFrom>
              <a:clrTo>
                <a:srgbClr val="FFFFFF">
                  <a:alpha val="0"/>
                </a:srgbClr>
              </a:clrTo>
            </a:clrChange>
          </a:blip>
          <a:srcRect/>
          <a:stretch>
            <a:fillRect/>
          </a:stretch>
        </p:blipFill>
        <p:spPr bwMode="auto">
          <a:xfrm>
            <a:off x="6420941" y="382665"/>
            <a:ext cx="1428750" cy="417195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4"/>
          <p:cNvSpPr>
            <a:spLocks noGrp="1" noChangeArrowheads="1"/>
          </p:cNvSpPr>
          <p:nvPr>
            <p:ph type="title"/>
          </p:nvPr>
        </p:nvSpPr>
        <p:spPr/>
        <p:txBody>
          <a:bodyPr/>
          <a:lstStyle/>
          <a:p>
            <a:r>
              <a:rPr lang="de-CH" smtClean="0"/>
              <a:t>5 – Verwenden von Baugruppen</a:t>
            </a:r>
            <a:endParaRPr lang="de-CH"/>
          </a:p>
        </p:txBody>
      </p:sp>
    </p:spTree>
  </p:cSld>
  <p:clrMapOvr>
    <a:masterClrMapping/>
  </p:clrMapOvr>
  <p:transition>
    <p:wipe dir="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5"/>
          <p:cNvSpPr>
            <a:spLocks noGrp="1" noChangeArrowheads="1"/>
          </p:cNvSpPr>
          <p:nvPr>
            <p:ph idx="1"/>
          </p:nvPr>
        </p:nvSpPr>
        <p:spPr>
          <a:xfrm>
            <a:off x="899592" y="1347840"/>
            <a:ext cx="4248483" cy="3276138"/>
          </a:xfrm>
        </p:spPr>
        <p:txBody>
          <a:bodyPr/>
          <a:lstStyle/>
          <a:p>
            <a:r>
              <a:rPr lang="de-CH" dirty="0" smtClean="0"/>
              <a:t>Die Komponenten einer Baugruppe können auf Kollisionen, Interferenzen und Konflikte überprüft werden. </a:t>
            </a:r>
            <a:endParaRPr lang="de-CH" dirty="0"/>
          </a:p>
        </p:txBody>
      </p:sp>
      <p:sp>
        <p:nvSpPr>
          <p:cNvPr id="92163" name="Rectangle 4"/>
          <p:cNvSpPr>
            <a:spLocks noGrp="1" noChangeArrowheads="1"/>
          </p:cNvSpPr>
          <p:nvPr>
            <p:ph type="title"/>
          </p:nvPr>
        </p:nvSpPr>
        <p:spPr/>
        <p:txBody>
          <a:bodyPr/>
          <a:lstStyle/>
          <a:p>
            <a:r>
              <a:rPr lang="de-CH" smtClean="0"/>
              <a:t>Kollisionsprüfung</a:t>
            </a:r>
            <a:endParaRPr lang="de-CH"/>
          </a:p>
        </p:txBody>
      </p:sp>
      <p:pic>
        <p:nvPicPr>
          <p:cNvPr id="92164" name="Picture 6" descr="Region Capture.JPG"/>
          <p:cNvPicPr>
            <a:picLocks noChangeAspect="1"/>
          </p:cNvPicPr>
          <p:nvPr/>
        </p:nvPicPr>
        <p:blipFill>
          <a:blip r:embed="rId3" cstate="print"/>
          <a:srcRect/>
          <a:stretch>
            <a:fillRect/>
          </a:stretch>
        </p:blipFill>
        <p:spPr bwMode="auto">
          <a:xfrm>
            <a:off x="5091114" y="779361"/>
            <a:ext cx="3740849" cy="2982944"/>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5"/>
          <p:cNvSpPr>
            <a:spLocks noGrp="1" noChangeArrowheads="1"/>
          </p:cNvSpPr>
          <p:nvPr>
            <p:ph idx="1"/>
          </p:nvPr>
        </p:nvSpPr>
        <p:spPr>
          <a:xfrm>
            <a:off x="899592" y="1347840"/>
            <a:ext cx="4171673" cy="3276138"/>
          </a:xfrm>
        </p:spPr>
        <p:txBody>
          <a:bodyPr/>
          <a:lstStyle/>
          <a:p>
            <a:r>
              <a:rPr lang="de-CH" dirty="0" smtClean="0"/>
              <a:t>Die Bemaßungen, die die Form eines Modells definieren, können auch zum Ändern der Größe des Modells verwendet werden.</a:t>
            </a:r>
            <a:endParaRPr lang="de-CH" dirty="0"/>
          </a:p>
        </p:txBody>
      </p:sp>
      <p:sp>
        <p:nvSpPr>
          <p:cNvPr id="93187" name="Rectangle 4"/>
          <p:cNvSpPr>
            <a:spLocks noGrp="1" noChangeArrowheads="1"/>
          </p:cNvSpPr>
          <p:nvPr>
            <p:ph type="title"/>
          </p:nvPr>
        </p:nvSpPr>
        <p:spPr/>
        <p:txBody>
          <a:bodyPr/>
          <a:lstStyle/>
          <a:p>
            <a:r>
              <a:rPr lang="de-CH" smtClean="0"/>
              <a:t>Ändern von Bemaßungen</a:t>
            </a:r>
            <a:endParaRPr lang="de-CH"/>
          </a:p>
        </p:txBody>
      </p:sp>
      <p:pic>
        <p:nvPicPr>
          <p:cNvPr id="7" name="Picture 2" descr="C:\Users\ijutras\Documents\.EDU Curriculum\Bridge Design Project\Support Files-Bridge Design Project\Art\Using_an_assembly_06.tif"/>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31169"/>
          <a:stretch/>
        </p:blipFill>
        <p:spPr bwMode="auto">
          <a:xfrm>
            <a:off x="5071265" y="2187709"/>
            <a:ext cx="3853707" cy="193858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153501" y="1188159"/>
            <a:ext cx="1722799" cy="999549"/>
          </a:xfrm>
          <a:prstGeom prst="rect">
            <a:avLst/>
          </a:prstGeom>
        </p:spPr>
      </p:pic>
    </p:spTree>
  </p:cSld>
  <p:clrMapOvr>
    <a:masterClrMapping/>
  </p:clrMapOvr>
  <p:transition>
    <p:wipe dir="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4"/>
          <p:cNvSpPr>
            <a:spLocks noGrp="1" noChangeArrowheads="1"/>
          </p:cNvSpPr>
          <p:nvPr>
            <p:ph type="title"/>
          </p:nvPr>
        </p:nvSpPr>
        <p:spPr>
          <a:xfrm>
            <a:off x="719571" y="361747"/>
            <a:ext cx="8269003" cy="374073"/>
          </a:xfrm>
        </p:spPr>
        <p:txBody>
          <a:bodyPr/>
          <a:lstStyle/>
          <a:p>
            <a:r>
              <a:rPr lang="de-CH" sz="3000" dirty="0" smtClean="0"/>
              <a:t>6 – Erstellen von Zeichnungen einer Tragwerkkonstruktion</a:t>
            </a:r>
            <a:endParaRPr lang="de-CH" sz="3000" dirty="0"/>
          </a:p>
        </p:txBody>
      </p:sp>
    </p:spTree>
  </p:cSld>
  <p:clrMapOvr>
    <a:masterClrMapping/>
  </p:clrMapOvr>
  <p:transition>
    <p:wipe dir="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5"/>
          <p:cNvSpPr>
            <a:spLocks noGrp="1" noChangeArrowheads="1"/>
          </p:cNvSpPr>
          <p:nvPr>
            <p:ph idx="1"/>
          </p:nvPr>
        </p:nvSpPr>
        <p:spPr>
          <a:xfrm>
            <a:off x="899592" y="1347840"/>
            <a:ext cx="4210078" cy="3276138"/>
          </a:xfrm>
        </p:spPr>
        <p:txBody>
          <a:bodyPr/>
          <a:lstStyle/>
          <a:p>
            <a:r>
              <a:rPr lang="de-CH" dirty="0" smtClean="0"/>
              <a:t>Eine Zeichnung enthält eine Ansicht des Modells, eine Zuschnittsliste und Stücklistensymbole.</a:t>
            </a:r>
            <a:endParaRPr lang="de-CH" dirty="0"/>
          </a:p>
        </p:txBody>
      </p:sp>
      <p:sp>
        <p:nvSpPr>
          <p:cNvPr id="95235" name="Rectangle 4"/>
          <p:cNvSpPr>
            <a:spLocks noGrp="1" noChangeArrowheads="1"/>
          </p:cNvSpPr>
          <p:nvPr>
            <p:ph type="title"/>
          </p:nvPr>
        </p:nvSpPr>
        <p:spPr/>
        <p:txBody>
          <a:bodyPr/>
          <a:lstStyle/>
          <a:p>
            <a:r>
              <a:rPr lang="de-CH" smtClean="0"/>
              <a:t>Zeichnungen</a:t>
            </a:r>
            <a:endParaRPr lang="de-CH"/>
          </a:p>
        </p:txBody>
      </p:sp>
      <p:pic>
        <p:nvPicPr>
          <p:cNvPr id="11266" name="Picture 2" descr="C:\Users\ijutras\Documents\.EDU Curriculum\Bridge Design Project\Support Files-Bridge Design Project\Language\English\Art_Local\drawing_10.t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92892" y="728310"/>
            <a:ext cx="2910134" cy="376230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5" descr="33rd_rr_back__01wm"/>
          <p:cNvPicPr>
            <a:picLocks noChangeAspect="1" noChangeArrowheads="1"/>
          </p:cNvPicPr>
          <p:nvPr/>
        </p:nvPicPr>
        <p:blipFill>
          <a:blip r:embed="rId3" cstate="print"/>
          <a:srcRect/>
          <a:stretch>
            <a:fillRect/>
          </a:stretch>
        </p:blipFill>
        <p:spPr bwMode="auto">
          <a:xfrm>
            <a:off x="5225715" y="2840585"/>
            <a:ext cx="3302000" cy="1584960"/>
          </a:xfrm>
          <a:prstGeom prst="rect">
            <a:avLst/>
          </a:prstGeom>
          <a:noFill/>
          <a:ln w="9525">
            <a:noFill/>
            <a:miter lim="800000"/>
            <a:headEnd/>
            <a:tailEnd/>
          </a:ln>
        </p:spPr>
      </p:pic>
      <p:sp>
        <p:nvSpPr>
          <p:cNvPr id="61443" name="Rectangle 4"/>
          <p:cNvSpPr>
            <a:spLocks noGrp="1" noChangeArrowheads="1"/>
          </p:cNvSpPr>
          <p:nvPr>
            <p:ph type="title"/>
          </p:nvPr>
        </p:nvSpPr>
        <p:spPr/>
        <p:txBody>
          <a:bodyPr/>
          <a:lstStyle/>
          <a:p>
            <a:r>
              <a:rPr lang="de-CH" smtClean="0"/>
              <a:t>Was sind Fachwerke?</a:t>
            </a:r>
            <a:endParaRPr lang="de-CH"/>
          </a:p>
        </p:txBody>
      </p:sp>
      <p:sp>
        <p:nvSpPr>
          <p:cNvPr id="45059" name="Rectangle 5"/>
          <p:cNvSpPr>
            <a:spLocks noGrp="1" noChangeArrowheads="1"/>
          </p:cNvSpPr>
          <p:nvPr>
            <p:ph sz="quarter" idx="15"/>
          </p:nvPr>
        </p:nvSpPr>
        <p:spPr>
          <a:xfrm>
            <a:off x="900000" y="1533600"/>
            <a:ext cx="2970000" cy="3088800"/>
          </a:xfrm>
        </p:spPr>
        <p:txBody>
          <a:bodyPr>
            <a:noAutofit/>
          </a:bodyPr>
          <a:lstStyle/>
          <a:p>
            <a:r>
              <a:rPr lang="de-CH" sz="1600" dirty="0" smtClean="0"/>
              <a:t>Fachwerke sind einfache Tragwerkkonstruktionen, die als Brücken für Schienenstrecken, Straßen und Gehwege verwendet werden und große Lasten über verschiedene Spannweiten tragen können. Sie bestehen aus einer Fahrbahn oder Schienenstrecke, zwei Seitenwänden und manchmal Verstrebungen zwischen den Seitenwänden.</a:t>
            </a:r>
            <a:endParaRPr lang="de-CH" sz="1600" dirty="0"/>
          </a:p>
        </p:txBody>
      </p:sp>
      <p:pic>
        <p:nvPicPr>
          <p:cNvPr id="61444" name="Picture 11" descr="Vertical"/>
          <p:cNvPicPr>
            <a:picLocks noChangeAspect="1" noChangeArrowheads="1"/>
          </p:cNvPicPr>
          <p:nvPr/>
        </p:nvPicPr>
        <p:blipFill>
          <a:blip r:embed="rId4" cstate="print"/>
          <a:srcRect/>
          <a:stretch>
            <a:fillRect/>
          </a:stretch>
        </p:blipFill>
        <p:spPr bwMode="auto">
          <a:xfrm>
            <a:off x="1112360" y="829660"/>
            <a:ext cx="2000250" cy="666750"/>
          </a:xfrm>
          <a:prstGeom prst="rect">
            <a:avLst/>
          </a:prstGeom>
          <a:noFill/>
          <a:ln w="9525">
            <a:noFill/>
            <a:miter lim="800000"/>
            <a:headEnd/>
            <a:tailEnd/>
          </a:ln>
        </p:spPr>
      </p:pic>
      <p:pic>
        <p:nvPicPr>
          <p:cNvPr id="61447" name="Picture 17" descr="herrs_rr_01_wm"/>
          <p:cNvPicPr>
            <a:picLocks noChangeAspect="1" noChangeArrowheads="1"/>
          </p:cNvPicPr>
          <p:nvPr/>
        </p:nvPicPr>
        <p:blipFill>
          <a:blip r:embed="rId5" cstate="print"/>
          <a:srcRect/>
          <a:stretch>
            <a:fillRect/>
          </a:stretch>
        </p:blipFill>
        <p:spPr bwMode="auto">
          <a:xfrm>
            <a:off x="5178575" y="805120"/>
            <a:ext cx="3810000" cy="1905000"/>
          </a:xfrm>
          <a:prstGeom prst="rect">
            <a:avLst/>
          </a:prstGeom>
          <a:noFill/>
          <a:ln w="9525">
            <a:noFill/>
            <a:miter lim="800000"/>
            <a:headEnd/>
            <a:tailEnd/>
          </a:ln>
        </p:spPr>
      </p:pic>
      <p:pic>
        <p:nvPicPr>
          <p:cNvPr id="61446" name="Picture 12" descr="truss_picture_1"/>
          <p:cNvPicPr>
            <a:picLocks noChangeAspect="1" noChangeArrowheads="1"/>
          </p:cNvPicPr>
          <p:nvPr/>
        </p:nvPicPr>
        <p:blipFill>
          <a:blip r:embed="rId6" cstate="print"/>
          <a:srcRect/>
          <a:stretch>
            <a:fillRect/>
          </a:stretch>
        </p:blipFill>
        <p:spPr bwMode="auto">
          <a:xfrm>
            <a:off x="3984351" y="1995675"/>
            <a:ext cx="1624584" cy="2438400"/>
          </a:xfrm>
          <a:prstGeom prst="rect">
            <a:avLst/>
          </a:prstGeom>
          <a:noFill/>
          <a:ln w="76200">
            <a:noFill/>
            <a:miter lim="800000"/>
            <a:headEnd/>
            <a:tailEnd/>
          </a:ln>
        </p:spPr>
      </p:pic>
    </p:spTree>
  </p:cSld>
  <p:clrMapOvr>
    <a:masterClrMapping/>
  </p:clrMapOvr>
  <p:transition>
    <p:wipe dir="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4"/>
          <p:cNvSpPr>
            <a:spLocks noGrp="1" noChangeArrowheads="1"/>
          </p:cNvSpPr>
          <p:nvPr>
            <p:ph type="title"/>
          </p:nvPr>
        </p:nvSpPr>
        <p:spPr/>
        <p:txBody>
          <a:bodyPr/>
          <a:lstStyle/>
          <a:p>
            <a:r>
              <a:rPr lang="de-CH" smtClean="0"/>
              <a:t>7 – Berichte und eDrawings</a:t>
            </a:r>
            <a:endParaRPr lang="en-US" dirty="0" smtClean="0"/>
          </a:p>
        </p:txBody>
      </p:sp>
    </p:spTree>
  </p:cSld>
  <p:clrMapOvr>
    <a:masterClrMapping/>
  </p:clrMapOvr>
  <p:transition>
    <p:wipe dir="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5"/>
          <p:cNvSpPr>
            <a:spLocks noGrp="1" noChangeArrowheads="1"/>
          </p:cNvSpPr>
          <p:nvPr>
            <p:ph idx="1"/>
          </p:nvPr>
        </p:nvSpPr>
        <p:spPr>
          <a:xfrm>
            <a:off x="899592" y="1347840"/>
            <a:ext cx="3749218" cy="3276138"/>
          </a:xfrm>
        </p:spPr>
        <p:txBody>
          <a:bodyPr/>
          <a:lstStyle/>
          <a:p>
            <a:r>
              <a:rPr lang="de-CH" dirty="0" smtClean="0"/>
              <a:t>Mit den Daten aus der Nachbearbeitung können HTML-Berichte (Webformat) erstellt werden.</a:t>
            </a:r>
          </a:p>
          <a:p>
            <a:r>
              <a:rPr lang="de-CH" dirty="0" smtClean="0"/>
              <a:t>Mithilfe einer eDrawing können Daten an andere Anwender gesendet werden.</a:t>
            </a:r>
            <a:endParaRPr lang="de-CH" dirty="0"/>
          </a:p>
        </p:txBody>
      </p:sp>
      <p:sp>
        <p:nvSpPr>
          <p:cNvPr id="97283" name="Rectangle 4"/>
          <p:cNvSpPr>
            <a:spLocks noGrp="1" noChangeArrowheads="1"/>
          </p:cNvSpPr>
          <p:nvPr>
            <p:ph type="title"/>
          </p:nvPr>
        </p:nvSpPr>
        <p:spPr/>
        <p:txBody>
          <a:bodyPr/>
          <a:lstStyle/>
          <a:p>
            <a:r>
              <a:rPr lang="de-CH" smtClean="0"/>
              <a:t>eDrawings</a:t>
            </a:r>
            <a:endParaRPr lang="en-US" dirty="0" smtClean="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40835" y="392130"/>
            <a:ext cx="3590555" cy="3915925"/>
          </a:xfrm>
          <a:prstGeom prst="rect">
            <a:avLst/>
          </a:prstGeom>
        </p:spPr>
      </p:pic>
    </p:spTree>
  </p:cSld>
  <p:clrMapOvr>
    <a:masterClrMapping/>
  </p:clrMapOvr>
  <p:transition>
    <p:wipe dir="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4"/>
          <p:cNvSpPr>
            <a:spLocks noGrp="1" noChangeArrowheads="1"/>
          </p:cNvSpPr>
          <p:nvPr>
            <p:ph type="title"/>
          </p:nvPr>
        </p:nvSpPr>
        <p:spPr/>
        <p:txBody>
          <a:bodyPr/>
          <a:lstStyle/>
          <a:p>
            <a:r>
              <a:rPr lang="de-CH" dirty="0" smtClean="0"/>
              <a:t>8 – Erstellen von physischen Modellen und Testen von Tragwerkkonstruktionen</a:t>
            </a:r>
            <a:endParaRPr lang="de-CH" dirty="0"/>
          </a:p>
        </p:txBody>
      </p:sp>
    </p:spTree>
  </p:cSld>
  <p:clrMapOvr>
    <a:masterClrMapping/>
  </p:clrMapOvr>
  <p:transition>
    <p:wipe dir="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5" name="Picture 3" descr="C:\Users\ijutras\Documents\.EDU Curriculum\Bridge Design Project\Support Files-Bridge Design Project\Language\English\Art_Local\measuring chart.t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40100" y="459475"/>
            <a:ext cx="3475641" cy="2686671"/>
          </a:xfrm>
          <a:prstGeom prst="rect">
            <a:avLst/>
          </a:prstGeom>
          <a:noFill/>
          <a:extLst>
            <a:ext uri="{909E8E84-426E-40DD-AFC4-6F175D3DCCD1}">
              <a14:hiddenFill xmlns:a14="http://schemas.microsoft.com/office/drawing/2010/main">
                <a:solidFill>
                  <a:srgbClr val="FFFFFF"/>
                </a:solidFill>
              </a14:hiddenFill>
            </a:ext>
          </a:extLst>
        </p:spPr>
      </p:pic>
      <p:sp>
        <p:nvSpPr>
          <p:cNvPr id="99331" name="Rectangle 5"/>
          <p:cNvSpPr>
            <a:spLocks noGrp="1" noChangeArrowheads="1"/>
          </p:cNvSpPr>
          <p:nvPr>
            <p:ph idx="1"/>
          </p:nvPr>
        </p:nvSpPr>
        <p:spPr>
          <a:xfrm>
            <a:off x="899592" y="1347840"/>
            <a:ext cx="4517318" cy="3276138"/>
          </a:xfrm>
        </p:spPr>
        <p:txBody>
          <a:bodyPr>
            <a:normAutofit/>
          </a:bodyPr>
          <a:lstStyle/>
          <a:p>
            <a:r>
              <a:rPr lang="de-CH" sz="2000" dirty="0" smtClean="0"/>
              <a:t>Mit den PDF-Dateien </a:t>
            </a:r>
            <a:r>
              <a:rPr lang="de-CH" sz="2000" i="1" dirty="0" smtClean="0"/>
              <a:t>Measuring</a:t>
            </a:r>
            <a:r>
              <a:rPr lang="de-CH" sz="2000" dirty="0" smtClean="0"/>
              <a:t> </a:t>
            </a:r>
            <a:r>
              <a:rPr lang="de-CH" sz="2000" i="1" dirty="0" smtClean="0"/>
              <a:t>Chart</a:t>
            </a:r>
            <a:r>
              <a:rPr lang="de-CH" sz="2000" dirty="0" smtClean="0"/>
              <a:t> (Messdiagramm) und </a:t>
            </a:r>
            <a:r>
              <a:rPr lang="de-CH" sz="2000" i="1" dirty="0" smtClean="0"/>
              <a:t>Construction Guide </a:t>
            </a:r>
            <a:r>
              <a:rPr lang="de-CH" sz="2000" dirty="0" smtClean="0"/>
              <a:t>(Konstruktionsanleitung) kann die physische Modellierung vereinfacht werden.</a:t>
            </a:r>
            <a:endParaRPr lang="de-CH" sz="2000" dirty="0"/>
          </a:p>
        </p:txBody>
      </p:sp>
      <p:sp>
        <p:nvSpPr>
          <p:cNvPr id="99332" name="Rectangle 4"/>
          <p:cNvSpPr>
            <a:spLocks noGrp="1" noChangeArrowheads="1"/>
          </p:cNvSpPr>
          <p:nvPr>
            <p:ph type="title"/>
          </p:nvPr>
        </p:nvSpPr>
        <p:spPr/>
        <p:txBody>
          <a:bodyPr/>
          <a:lstStyle/>
          <a:p>
            <a:r>
              <a:rPr lang="de-CH" smtClean="0"/>
              <a:t>Konstruktionshilfen</a:t>
            </a:r>
            <a:endParaRPr lang="de-CH"/>
          </a:p>
        </p:txBody>
      </p:sp>
      <p:pic>
        <p:nvPicPr>
          <p:cNvPr id="8" name="Picture 2" descr="C:\Users\ijutras\Documents\.EDU Curriculum\Bridge Design Project\Support Files-Bridge Design Project\Language\English\Art_Local\construction_guide_pdf.tif"/>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r="2275"/>
          <a:stretch/>
        </p:blipFill>
        <p:spPr bwMode="auto">
          <a:xfrm>
            <a:off x="2267701" y="2611541"/>
            <a:ext cx="2907804" cy="191886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ipe dir="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5"/>
          <p:cNvSpPr>
            <a:spLocks noGrp="1" noChangeArrowheads="1"/>
          </p:cNvSpPr>
          <p:nvPr>
            <p:ph idx="1"/>
          </p:nvPr>
        </p:nvSpPr>
        <p:spPr>
          <a:xfrm>
            <a:off x="899592" y="1347840"/>
            <a:ext cx="4286888" cy="3276138"/>
          </a:xfrm>
        </p:spPr>
        <p:txBody>
          <a:bodyPr/>
          <a:lstStyle/>
          <a:p>
            <a:r>
              <a:rPr lang="de-CH" dirty="0"/>
              <a:t>Verwenden </a:t>
            </a:r>
            <a:r>
              <a:rPr lang="de-CH" dirty="0" smtClean="0"/>
              <a:t>Sie 1/8 x 1/8 x 24 Zoll große Balsaholzstäbe, Klebstoff und Schneidwerkzeuge.</a:t>
            </a:r>
          </a:p>
          <a:p>
            <a:r>
              <a:rPr lang="de-CH" dirty="0" smtClean="0"/>
              <a:t>Schneiden Sie die Tragwerkkonstruktion wie angegeben zu, kleben und bauen Sie sie nach Anleitung zusammen.</a:t>
            </a:r>
            <a:endParaRPr lang="de-CH" dirty="0"/>
          </a:p>
        </p:txBody>
      </p:sp>
      <p:sp>
        <p:nvSpPr>
          <p:cNvPr id="100355" name="Rectangle 4"/>
          <p:cNvSpPr>
            <a:spLocks noGrp="1" noChangeArrowheads="1"/>
          </p:cNvSpPr>
          <p:nvPr>
            <p:ph type="title"/>
          </p:nvPr>
        </p:nvSpPr>
        <p:spPr/>
        <p:txBody>
          <a:bodyPr/>
          <a:lstStyle/>
          <a:p>
            <a:r>
              <a:rPr lang="de-CH" smtClean="0"/>
              <a:t>Physische Modellierung einer Konstruktion</a:t>
            </a:r>
            <a:endParaRPr lang="de-CH"/>
          </a:p>
        </p:txBody>
      </p:sp>
      <p:pic>
        <p:nvPicPr>
          <p:cNvPr id="7" name="Picture 7" descr="partial_bridge_1"/>
          <p:cNvPicPr>
            <a:picLocks noChangeAspect="1" noChangeArrowheads="1"/>
          </p:cNvPicPr>
          <p:nvPr/>
        </p:nvPicPr>
        <p:blipFill>
          <a:blip r:embed="rId3" cstate="print"/>
          <a:srcRect/>
          <a:stretch>
            <a:fillRect/>
          </a:stretch>
        </p:blipFill>
        <p:spPr bwMode="auto">
          <a:xfrm>
            <a:off x="5224885" y="1028700"/>
            <a:ext cx="3487473" cy="261839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4"/>
          <p:cNvSpPr>
            <a:spLocks noGrp="1" noChangeArrowheads="1"/>
          </p:cNvSpPr>
          <p:nvPr>
            <p:ph idx="1"/>
          </p:nvPr>
        </p:nvSpPr>
        <p:spPr>
          <a:xfrm>
            <a:off x="899592" y="1036800"/>
            <a:ext cx="5054988" cy="3276138"/>
          </a:xfrm>
        </p:spPr>
        <p:txBody>
          <a:bodyPr>
            <a:normAutofit/>
          </a:bodyPr>
          <a:lstStyle/>
          <a:p>
            <a:pPr marL="457200" indent="-457200">
              <a:buFont typeface="+mj-lt"/>
              <a:buAutoNum type="arabicPeriod"/>
            </a:pPr>
            <a:r>
              <a:rPr lang="de-CH" sz="2000" dirty="0"/>
              <a:t>Stellen Sie Sägeböcke oder Tische mit </a:t>
            </a:r>
            <a:r>
              <a:rPr lang="de-DE" sz="2000" dirty="0"/>
              <a:t>einem Abstand von 350 mm auf.</a:t>
            </a:r>
            <a:endParaRPr lang="de-CH" sz="2000" dirty="0"/>
          </a:p>
          <a:p>
            <a:pPr marL="457200" indent="-457200">
              <a:buFont typeface="+mj-lt"/>
              <a:buAutoNum type="arabicPeriod"/>
            </a:pPr>
            <a:r>
              <a:rPr lang="de-CH" sz="2000" dirty="0"/>
              <a:t>Legen Sie die Brücke und Lastplatte quer über die Sägeböcke oder Tische.</a:t>
            </a:r>
          </a:p>
          <a:p>
            <a:pPr marL="457200" indent="-457200">
              <a:buFont typeface="+mj-lt"/>
              <a:buAutoNum type="arabicPeriod"/>
            </a:pPr>
            <a:r>
              <a:rPr lang="de-CH" sz="2000" dirty="0"/>
              <a:t>Tragen Sie unbedingt einen Augenschutz!</a:t>
            </a:r>
          </a:p>
        </p:txBody>
      </p:sp>
      <p:sp>
        <p:nvSpPr>
          <p:cNvPr id="101379" name="Rectangle 2"/>
          <p:cNvSpPr>
            <a:spLocks noGrp="1" noChangeArrowheads="1"/>
          </p:cNvSpPr>
          <p:nvPr>
            <p:ph type="title"/>
          </p:nvPr>
        </p:nvSpPr>
        <p:spPr/>
        <p:txBody>
          <a:bodyPr/>
          <a:lstStyle/>
          <a:p>
            <a:r>
              <a:rPr lang="de-CH" sz="2800" dirty="0" smtClean="0"/>
              <a:t>Testen der Tragwerkkonstruktion (Aufbau)</a:t>
            </a:r>
            <a:endParaRPr lang="de-CH" sz="2800" dirty="0"/>
          </a:p>
        </p:txBody>
      </p:sp>
      <p:pic>
        <p:nvPicPr>
          <p:cNvPr id="101380" name="Picture 10"/>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489842" y="2795597"/>
            <a:ext cx="1630624" cy="1696403"/>
          </a:xfrm>
          <a:prstGeom prst="rect">
            <a:avLst/>
          </a:prstGeom>
          <a:noFill/>
          <a:ln w="9525">
            <a:noFill/>
            <a:miter lim="800000"/>
            <a:headEnd/>
            <a:tailEnd/>
          </a:ln>
        </p:spPr>
      </p:pic>
      <p:pic>
        <p:nvPicPr>
          <p:cNvPr id="101381" name="Picture 11" descr="setup_sawhorses_01"/>
          <p:cNvPicPr>
            <a:picLocks noChangeAspect="1" noChangeArrowheads="1"/>
          </p:cNvPicPr>
          <p:nvPr/>
        </p:nvPicPr>
        <p:blipFill>
          <a:blip r:embed="rId4" cstate="print"/>
          <a:srcRect/>
          <a:stretch>
            <a:fillRect/>
          </a:stretch>
        </p:blipFill>
        <p:spPr bwMode="auto">
          <a:xfrm>
            <a:off x="6500340" y="651500"/>
            <a:ext cx="2449830" cy="2141220"/>
          </a:xfrm>
          <a:prstGeom prst="rect">
            <a:avLst/>
          </a:prstGeom>
          <a:noFill/>
          <a:ln w="9525">
            <a:noFill/>
            <a:miter lim="800000"/>
            <a:headEnd/>
            <a:tailEnd/>
          </a:ln>
        </p:spPr>
      </p:pic>
      <p:pic>
        <p:nvPicPr>
          <p:cNvPr id="10" name="Picture 12" descr="goggles"/>
          <p:cNvPicPr>
            <a:picLocks noChangeAspect="1" noChangeArrowheads="1"/>
          </p:cNvPicPr>
          <p:nvPr/>
        </p:nvPicPr>
        <p:blipFill>
          <a:blip r:embed="rId5" cstate="print"/>
          <a:srcRect/>
          <a:stretch>
            <a:fillRect/>
          </a:stretch>
        </p:blipFill>
        <p:spPr bwMode="auto">
          <a:xfrm>
            <a:off x="3336925" y="3416660"/>
            <a:ext cx="1424940" cy="1039368"/>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3"/>
          <p:cNvSpPr>
            <a:spLocks noGrp="1" noChangeArrowheads="1"/>
          </p:cNvSpPr>
          <p:nvPr>
            <p:ph idx="1"/>
          </p:nvPr>
        </p:nvSpPr>
        <p:spPr>
          <a:xfrm>
            <a:off x="899592" y="1347840"/>
            <a:ext cx="5016583" cy="3276138"/>
          </a:xfrm>
        </p:spPr>
        <p:txBody>
          <a:bodyPr>
            <a:normAutofit/>
          </a:bodyPr>
          <a:lstStyle/>
          <a:p>
            <a:pPr marL="457200" indent="-457200">
              <a:lnSpc>
                <a:spcPct val="90000"/>
              </a:lnSpc>
              <a:buFont typeface="+mj-lt"/>
              <a:buAutoNum type="arabicPeriod" startAt="4"/>
            </a:pPr>
            <a:r>
              <a:rPr lang="de-CH" sz="2000" dirty="0"/>
              <a:t>Verwenden Sie einen Zugbeutel oder einen Eimer mit Hängedraht.</a:t>
            </a:r>
          </a:p>
          <a:p>
            <a:pPr marL="457200" indent="-457200">
              <a:lnSpc>
                <a:spcPct val="90000"/>
              </a:lnSpc>
              <a:buFont typeface="+mj-lt"/>
              <a:buAutoNum type="arabicPeriod" startAt="4"/>
            </a:pPr>
            <a:r>
              <a:rPr lang="de-CH" sz="2000" dirty="0"/>
              <a:t>Führen Sie die Schnur bzw. den Draht durch das Loch in der Lastplatte und befestigen Sie sie bzw. ihn.</a:t>
            </a:r>
          </a:p>
          <a:p>
            <a:pPr marL="457200" indent="-457200">
              <a:lnSpc>
                <a:spcPct val="90000"/>
              </a:lnSpc>
              <a:buFont typeface="+mj-lt"/>
              <a:buAutoNum type="arabicPeriod" startAt="4"/>
            </a:pPr>
            <a:r>
              <a:rPr lang="de-CH" sz="2000" dirty="0"/>
              <a:t>Belasten Sie den Beutel oder Eimer mit Objekten mit bekanntem Gewicht, bis die Konstruktion bricht.</a:t>
            </a:r>
          </a:p>
        </p:txBody>
      </p:sp>
      <p:sp>
        <p:nvSpPr>
          <p:cNvPr id="102403" name="Rectangle 2"/>
          <p:cNvSpPr>
            <a:spLocks noGrp="1" noChangeArrowheads="1"/>
          </p:cNvSpPr>
          <p:nvPr>
            <p:ph type="title"/>
          </p:nvPr>
        </p:nvSpPr>
        <p:spPr/>
        <p:txBody>
          <a:bodyPr/>
          <a:lstStyle/>
          <a:p>
            <a:r>
              <a:rPr lang="de-CH" smtClean="0"/>
              <a:t>Testen der Tragwerkkonstruktion (Testgewicht)</a:t>
            </a:r>
            <a:endParaRPr lang="de-CH"/>
          </a:p>
        </p:txBody>
      </p:sp>
      <p:pic>
        <p:nvPicPr>
          <p:cNvPr id="8" name="Picture 4" descr="bag_1"/>
          <p:cNvPicPr>
            <a:picLocks noChangeAspect="1" noChangeArrowheads="1"/>
          </p:cNvPicPr>
          <p:nvPr/>
        </p:nvPicPr>
        <p:blipFill>
          <a:blip r:embed="rId3" cstate="print"/>
          <a:srcRect/>
          <a:stretch>
            <a:fillRect/>
          </a:stretch>
        </p:blipFill>
        <p:spPr bwMode="auto">
          <a:xfrm>
            <a:off x="6122385" y="1028700"/>
            <a:ext cx="2174900" cy="1631871"/>
          </a:xfrm>
          <a:prstGeom prst="rect">
            <a:avLst/>
          </a:prstGeom>
          <a:noFill/>
          <a:ln w="9525">
            <a:noFill/>
            <a:miter lim="800000"/>
            <a:headEnd/>
            <a:tailEnd/>
          </a:ln>
        </p:spPr>
      </p:pic>
      <p:pic>
        <p:nvPicPr>
          <p:cNvPr id="9" name="Picture 5" descr="bucket_5"/>
          <p:cNvPicPr>
            <a:picLocks noChangeAspect="1" noChangeArrowheads="1"/>
          </p:cNvPicPr>
          <p:nvPr/>
        </p:nvPicPr>
        <p:blipFill>
          <a:blip r:embed="rId4" cstate="print"/>
          <a:srcRect/>
          <a:stretch>
            <a:fillRect/>
          </a:stretch>
        </p:blipFill>
        <p:spPr bwMode="auto">
          <a:xfrm>
            <a:off x="6111424" y="2763775"/>
            <a:ext cx="2174900" cy="1631871"/>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4"/>
          <p:cNvSpPr>
            <a:spLocks noGrp="1" noChangeArrowheads="1"/>
          </p:cNvSpPr>
          <p:nvPr>
            <p:ph type="title"/>
          </p:nvPr>
        </p:nvSpPr>
        <p:spPr/>
        <p:txBody>
          <a:bodyPr/>
          <a:lstStyle/>
          <a:p>
            <a:r>
              <a:rPr lang="de-CH" sz="3100" dirty="0" smtClean="0"/>
              <a:t>9 – Schweißkonstruktionsprofile und Strukturbauteile</a:t>
            </a:r>
            <a:endParaRPr lang="de-CH" sz="3100" dirty="0"/>
          </a:p>
        </p:txBody>
      </p:sp>
    </p:spTree>
  </p:cSld>
  <p:clrMapOvr>
    <a:masterClrMapping/>
  </p:clrMapOvr>
  <p:transition>
    <p:wipe dir="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5"/>
          <p:cNvSpPr>
            <a:spLocks noGrp="1" noChangeArrowheads="1"/>
          </p:cNvSpPr>
          <p:nvPr>
            <p:ph idx="1"/>
          </p:nvPr>
        </p:nvSpPr>
        <p:spPr>
          <a:xfrm>
            <a:off x="899592" y="1072800"/>
            <a:ext cx="4248483" cy="3276138"/>
          </a:xfrm>
        </p:spPr>
        <p:txBody>
          <a:bodyPr>
            <a:normAutofit fontScale="77500" lnSpcReduction="20000"/>
          </a:bodyPr>
          <a:lstStyle/>
          <a:p>
            <a:pPr>
              <a:lnSpc>
                <a:spcPct val="110000"/>
              </a:lnSpc>
            </a:pPr>
            <a:r>
              <a:rPr lang="de-CH" dirty="0" smtClean="0"/>
              <a:t>2D-Skizzen, die als Bibliotheks-Features gespeichert werden,</a:t>
            </a:r>
          </a:p>
          <a:p>
            <a:pPr>
              <a:lnSpc>
                <a:spcPct val="110000"/>
              </a:lnSpc>
            </a:pPr>
            <a:r>
              <a:rPr lang="de-CH" dirty="0" smtClean="0"/>
              <a:t>müssen in einem Unterordner im Ordner </a:t>
            </a:r>
            <a:r>
              <a:rPr lang="de-CH" i="1" dirty="0" smtClean="0"/>
              <a:t>weldment</a:t>
            </a:r>
            <a:r>
              <a:rPr lang="de-CH" dirty="0" smtClean="0"/>
              <a:t> </a:t>
            </a:r>
            <a:r>
              <a:rPr lang="de-CH" i="1" dirty="0" smtClean="0"/>
              <a:t>profiles</a:t>
            </a:r>
            <a:r>
              <a:rPr lang="de-CH" dirty="0" smtClean="0"/>
              <a:t> abgelegt werden.</a:t>
            </a:r>
          </a:p>
          <a:p>
            <a:pPr>
              <a:lnSpc>
                <a:spcPct val="110000"/>
              </a:lnSpc>
            </a:pPr>
            <a:r>
              <a:rPr lang="de-CH" dirty="0" smtClean="0"/>
              <a:t>Standardschweißkonstruktionsprofile </a:t>
            </a:r>
            <a:r>
              <a:rPr lang="de-CH" dirty="0" smtClean="0"/>
              <a:t>sind Baustahlformen.</a:t>
            </a:r>
          </a:p>
          <a:p>
            <a:pPr>
              <a:lnSpc>
                <a:spcPct val="110000"/>
              </a:lnSpc>
            </a:pPr>
            <a:r>
              <a:rPr lang="de-CH" dirty="0" smtClean="0"/>
              <a:t>Allgemein gebräuchliche Schweißkonstruktionsprofile müssen einen Endpunkt oder einen Punkt an möglichen Platzierungsoptionen aufweisen (siehe Standardtypen).</a:t>
            </a:r>
            <a:endParaRPr lang="de-CH" dirty="0"/>
          </a:p>
        </p:txBody>
      </p:sp>
      <p:sp>
        <p:nvSpPr>
          <p:cNvPr id="104451" name="Rectangle 4"/>
          <p:cNvSpPr>
            <a:spLocks noGrp="1" noChangeArrowheads="1"/>
          </p:cNvSpPr>
          <p:nvPr>
            <p:ph type="title"/>
          </p:nvPr>
        </p:nvSpPr>
        <p:spPr/>
        <p:txBody>
          <a:bodyPr/>
          <a:lstStyle/>
          <a:p>
            <a:r>
              <a:rPr lang="de-CH" smtClean="0"/>
              <a:t>Schweißkonstruktionsprofile</a:t>
            </a:r>
            <a:endParaRPr lang="de-CH"/>
          </a:p>
        </p:txBody>
      </p:sp>
      <p:pic>
        <p:nvPicPr>
          <p:cNvPr id="104452" name="Picture 2" descr="J:\Bridge Design Project\Support Files-Bridge Design Project\Art\Weldments_32A.tif"/>
          <p:cNvPicPr>
            <a:picLocks noChangeAspect="1" noChangeArrowheads="1"/>
          </p:cNvPicPr>
          <p:nvPr/>
        </p:nvPicPr>
        <p:blipFill>
          <a:blip r:embed="rId3" cstate="print"/>
          <a:srcRect/>
          <a:stretch>
            <a:fillRect/>
          </a:stretch>
        </p:blipFill>
        <p:spPr bwMode="auto">
          <a:xfrm>
            <a:off x="5141614" y="806054"/>
            <a:ext cx="736156" cy="955631"/>
          </a:xfrm>
          <a:prstGeom prst="rect">
            <a:avLst/>
          </a:prstGeom>
          <a:noFill/>
          <a:ln w="9525">
            <a:noFill/>
            <a:miter lim="800000"/>
            <a:headEnd/>
            <a:tailEnd/>
          </a:ln>
        </p:spPr>
      </p:pic>
      <p:pic>
        <p:nvPicPr>
          <p:cNvPr id="104453" name="Picture 3" descr="J:\Bridge Design Project\Support Files-Bridge Design Project\Art\Weldments_32B.tif"/>
          <p:cNvPicPr>
            <a:picLocks noChangeAspect="1" noChangeArrowheads="1"/>
          </p:cNvPicPr>
          <p:nvPr/>
        </p:nvPicPr>
        <p:blipFill>
          <a:blip r:embed="rId4" cstate="print"/>
          <a:srcRect/>
          <a:stretch>
            <a:fillRect/>
          </a:stretch>
        </p:blipFill>
        <p:spPr bwMode="auto">
          <a:xfrm>
            <a:off x="6079840" y="806053"/>
            <a:ext cx="676715" cy="928196"/>
          </a:xfrm>
          <a:prstGeom prst="rect">
            <a:avLst/>
          </a:prstGeom>
          <a:noFill/>
          <a:ln w="9525">
            <a:noFill/>
            <a:miter lim="800000"/>
            <a:headEnd/>
            <a:tailEnd/>
          </a:ln>
        </p:spPr>
      </p:pic>
      <p:pic>
        <p:nvPicPr>
          <p:cNvPr id="104454" name="Picture 4" descr="J:\Bridge Design Project\Support Files-Bridge Design Project\Art\Weldments_32C.tif"/>
          <p:cNvPicPr>
            <a:picLocks noChangeAspect="1" noChangeArrowheads="1"/>
          </p:cNvPicPr>
          <p:nvPr/>
        </p:nvPicPr>
        <p:blipFill>
          <a:blip r:embed="rId5" cstate="print"/>
          <a:srcRect/>
          <a:stretch>
            <a:fillRect/>
          </a:stretch>
        </p:blipFill>
        <p:spPr bwMode="auto">
          <a:xfrm>
            <a:off x="6958625" y="931069"/>
            <a:ext cx="827604" cy="818459"/>
          </a:xfrm>
          <a:prstGeom prst="rect">
            <a:avLst/>
          </a:prstGeom>
          <a:noFill/>
          <a:ln w="9525">
            <a:noFill/>
            <a:miter lim="800000"/>
            <a:headEnd/>
            <a:tailEnd/>
          </a:ln>
        </p:spPr>
      </p:pic>
      <p:pic>
        <p:nvPicPr>
          <p:cNvPr id="104455" name="Picture 5" descr="J:\Bridge Design Project\Support Files-Bridge Design Project\Art\Weldments_32D.tif"/>
          <p:cNvPicPr>
            <a:picLocks noChangeAspect="1" noChangeArrowheads="1"/>
          </p:cNvPicPr>
          <p:nvPr/>
        </p:nvPicPr>
        <p:blipFill>
          <a:blip r:embed="rId6" cstate="print"/>
          <a:srcRect/>
          <a:stretch>
            <a:fillRect/>
          </a:stretch>
        </p:blipFill>
        <p:spPr bwMode="auto">
          <a:xfrm>
            <a:off x="5148075" y="1831181"/>
            <a:ext cx="333785" cy="800169"/>
          </a:xfrm>
          <a:prstGeom prst="rect">
            <a:avLst/>
          </a:prstGeom>
          <a:noFill/>
          <a:ln w="9525">
            <a:noFill/>
            <a:miter lim="800000"/>
            <a:headEnd/>
            <a:tailEnd/>
          </a:ln>
        </p:spPr>
      </p:pic>
      <p:pic>
        <p:nvPicPr>
          <p:cNvPr id="104456" name="Picture 6" descr="J:\Bridge Design Project\Support Files-Bridge Design Project\Art\Weldments_32E.tif"/>
          <p:cNvPicPr>
            <a:picLocks noChangeAspect="1" noChangeArrowheads="1"/>
          </p:cNvPicPr>
          <p:nvPr/>
        </p:nvPicPr>
        <p:blipFill>
          <a:blip r:embed="rId7" cstate="print"/>
          <a:srcRect/>
          <a:stretch>
            <a:fillRect/>
          </a:stretch>
        </p:blipFill>
        <p:spPr bwMode="auto">
          <a:xfrm>
            <a:off x="6124133" y="1790700"/>
            <a:ext cx="512108" cy="809315"/>
          </a:xfrm>
          <a:prstGeom prst="rect">
            <a:avLst/>
          </a:prstGeom>
          <a:noFill/>
          <a:ln w="9525">
            <a:noFill/>
            <a:miter lim="800000"/>
            <a:headEnd/>
            <a:tailEnd/>
          </a:ln>
        </p:spPr>
      </p:pic>
      <p:pic>
        <p:nvPicPr>
          <p:cNvPr id="104457" name="Picture 7" descr="J:\Bridge Design Project\Support Files-Bridge Design Project\Art\Weldments_32F.tif"/>
          <p:cNvPicPr>
            <a:picLocks noChangeAspect="1" noChangeArrowheads="1"/>
          </p:cNvPicPr>
          <p:nvPr/>
        </p:nvPicPr>
        <p:blipFill>
          <a:blip r:embed="rId8" cstate="print"/>
          <a:srcRect/>
          <a:stretch>
            <a:fillRect/>
          </a:stretch>
        </p:blipFill>
        <p:spPr bwMode="auto">
          <a:xfrm>
            <a:off x="7988300" y="946546"/>
            <a:ext cx="777308" cy="786452"/>
          </a:xfrm>
          <a:prstGeom prst="rect">
            <a:avLst/>
          </a:prstGeom>
          <a:noFill/>
          <a:ln w="9525">
            <a:noFill/>
            <a:miter lim="800000"/>
            <a:headEnd/>
            <a:tailEnd/>
          </a:ln>
        </p:spPr>
      </p:pic>
      <p:pic>
        <p:nvPicPr>
          <p:cNvPr id="104458" name="Picture 8" descr="J:\Bridge Design Project\Support Files-Bridge Design Project\Art\additional_profile_01.tif"/>
          <p:cNvPicPr>
            <a:picLocks noChangeAspect="1" noChangeArrowheads="1"/>
          </p:cNvPicPr>
          <p:nvPr/>
        </p:nvPicPr>
        <p:blipFill>
          <a:blip r:embed="rId9" cstate="print"/>
          <a:srcRect/>
          <a:stretch>
            <a:fillRect/>
          </a:stretch>
        </p:blipFill>
        <p:spPr bwMode="auto">
          <a:xfrm>
            <a:off x="7278515" y="1808560"/>
            <a:ext cx="1518035" cy="772735"/>
          </a:xfrm>
          <a:prstGeom prst="rect">
            <a:avLst/>
          </a:prstGeom>
          <a:noFill/>
          <a:ln w="9525">
            <a:noFill/>
            <a:miter lim="800000"/>
            <a:headEnd/>
            <a:tailEnd/>
          </a:ln>
        </p:spPr>
      </p:pic>
      <p:pic>
        <p:nvPicPr>
          <p:cNvPr id="104459" name="Picture 9" descr="C:\Temp\1-19-2012 10-00-36 AM.tif"/>
          <p:cNvPicPr>
            <a:picLocks noChangeAspect="1" noChangeArrowheads="1"/>
          </p:cNvPicPr>
          <p:nvPr/>
        </p:nvPicPr>
        <p:blipFill>
          <a:blip r:embed="rId10" cstate="print"/>
          <a:srcRect/>
          <a:stretch>
            <a:fillRect/>
          </a:stretch>
        </p:blipFill>
        <p:spPr bwMode="auto">
          <a:xfrm>
            <a:off x="5915026" y="2725370"/>
            <a:ext cx="1744583" cy="1771895"/>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5"/>
          <p:cNvSpPr>
            <a:spLocks noGrp="1" noChangeArrowheads="1"/>
          </p:cNvSpPr>
          <p:nvPr>
            <p:ph idx="1"/>
          </p:nvPr>
        </p:nvSpPr>
        <p:spPr>
          <a:xfrm>
            <a:off x="899592" y="1072800"/>
            <a:ext cx="4478913" cy="3276138"/>
          </a:xfrm>
        </p:spPr>
        <p:txBody>
          <a:bodyPr>
            <a:normAutofit fontScale="77500" lnSpcReduction="20000"/>
          </a:bodyPr>
          <a:lstStyle/>
          <a:p>
            <a:pPr>
              <a:lnSpc>
                <a:spcPct val="110000"/>
              </a:lnSpc>
            </a:pPr>
            <a:r>
              <a:rPr lang="de-CH" dirty="0" smtClean="0"/>
              <a:t>2D- oder 3D-Skizzen, die die Position und Größe von </a:t>
            </a:r>
            <a:r>
              <a:rPr lang="de-CH" dirty="0" smtClean="0"/>
              <a:t>Schweißkonstruktionsprofilen </a:t>
            </a:r>
            <a:r>
              <a:rPr lang="de-CH" dirty="0" smtClean="0"/>
              <a:t>festlegen.</a:t>
            </a:r>
          </a:p>
          <a:p>
            <a:pPr>
              <a:lnSpc>
                <a:spcPct val="110000"/>
              </a:lnSpc>
            </a:pPr>
            <a:r>
              <a:rPr lang="de-CH" dirty="0" smtClean="0"/>
              <a:t>Das Trimmen zwischen Strukturbauteilen erfolgt durch die Verwendung von Gruppen oder durch Nachbearbeitung der Schweißkonstruktion nach dem Erstellen.</a:t>
            </a:r>
          </a:p>
          <a:p>
            <a:pPr>
              <a:lnSpc>
                <a:spcPct val="110000"/>
              </a:lnSpc>
            </a:pPr>
            <a:r>
              <a:rPr lang="de-CH" smtClean="0"/>
              <a:t>Mehrere </a:t>
            </a:r>
            <a:r>
              <a:rPr lang="de-CH" smtClean="0"/>
              <a:t>Schweißkonstruktionsprofiltypen </a:t>
            </a:r>
            <a:r>
              <a:rPr lang="de-CH" dirty="0" smtClean="0"/>
              <a:t>können zum Definieren von Strukturbauteilen in </a:t>
            </a:r>
            <a:r>
              <a:rPr lang="de-CH" smtClean="0"/>
              <a:t>derselben </a:t>
            </a:r>
            <a:r>
              <a:rPr lang="de-CH" smtClean="0"/>
              <a:t>Schweißkonstruktion </a:t>
            </a:r>
            <a:r>
              <a:rPr lang="de-CH" dirty="0" smtClean="0"/>
              <a:t>herangezogen werden.</a:t>
            </a:r>
            <a:endParaRPr lang="de-CH" dirty="0"/>
          </a:p>
        </p:txBody>
      </p:sp>
      <p:sp>
        <p:nvSpPr>
          <p:cNvPr id="105475" name="Rectangle 4"/>
          <p:cNvSpPr>
            <a:spLocks noGrp="1" noChangeArrowheads="1"/>
          </p:cNvSpPr>
          <p:nvPr>
            <p:ph type="title"/>
          </p:nvPr>
        </p:nvSpPr>
        <p:spPr/>
        <p:txBody>
          <a:bodyPr/>
          <a:lstStyle/>
          <a:p>
            <a:r>
              <a:rPr lang="de-CH" smtClean="0"/>
              <a:t>Strukturbauteile</a:t>
            </a:r>
            <a:endParaRPr lang="de-CH"/>
          </a:p>
        </p:txBody>
      </p:sp>
      <p:pic>
        <p:nvPicPr>
          <p:cNvPr id="1026" name="Picture 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493720" y="1198119"/>
            <a:ext cx="2649945" cy="3061143"/>
          </a:xfrm>
          <a:prstGeom prst="rect">
            <a:avLst/>
          </a:prstGeom>
          <a:noFill/>
          <a:ln>
            <a:noFill/>
          </a:ln>
          <a:effectLst>
            <a:glow rad="127000">
              <a:schemeClr val="accent1">
                <a:alpha val="0"/>
              </a:schemeClr>
            </a:glow>
          </a:effectLst>
        </p:spPr>
      </p:pic>
    </p:spTree>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7" name="Rectangle 4"/>
          <p:cNvSpPr>
            <a:spLocks noGrp="1" noChangeArrowheads="1"/>
          </p:cNvSpPr>
          <p:nvPr>
            <p:ph type="title"/>
          </p:nvPr>
        </p:nvSpPr>
        <p:spPr/>
        <p:txBody>
          <a:bodyPr/>
          <a:lstStyle/>
          <a:p>
            <a:r>
              <a:rPr lang="de-CH" smtClean="0"/>
              <a:t>Größere Spannweiten</a:t>
            </a:r>
            <a:endParaRPr lang="de-CH"/>
          </a:p>
        </p:txBody>
      </p:sp>
      <p:sp>
        <p:nvSpPr>
          <p:cNvPr id="62471" name="Rectangle 5"/>
          <p:cNvSpPr>
            <a:spLocks noGrp="1" noChangeArrowheads="1"/>
          </p:cNvSpPr>
          <p:nvPr>
            <p:ph sz="quarter" idx="15"/>
          </p:nvPr>
        </p:nvSpPr>
        <p:spPr>
          <a:xfrm>
            <a:off x="900000" y="997200"/>
            <a:ext cx="2396800" cy="3684501"/>
          </a:xfrm>
        </p:spPr>
        <p:txBody>
          <a:bodyPr>
            <a:normAutofit/>
          </a:bodyPr>
          <a:lstStyle/>
          <a:p>
            <a:r>
              <a:rPr lang="de-CH" sz="1800" dirty="0" smtClean="0"/>
              <a:t>Bei größeren Spannweiten kann die </a:t>
            </a:r>
            <a:r>
              <a:rPr lang="de-CH" sz="1800" dirty="0" smtClean="0"/>
              <a:t>Fachwerkkonstruktion </a:t>
            </a:r>
            <a:r>
              <a:rPr lang="de-CH" sz="1800" dirty="0" smtClean="0"/>
              <a:t>mehrfach wiederholt werden.</a:t>
            </a:r>
            <a:endParaRPr lang="de-CH" sz="1800" dirty="0"/>
          </a:p>
        </p:txBody>
      </p:sp>
      <p:pic>
        <p:nvPicPr>
          <p:cNvPr id="10" name="Picture 9" descr="truss_picture_8"/>
          <p:cNvPicPr>
            <a:picLocks noChangeAspect="1" noChangeArrowheads="1"/>
          </p:cNvPicPr>
          <p:nvPr/>
        </p:nvPicPr>
        <p:blipFill>
          <a:blip r:embed="rId3" cstate="print"/>
          <a:srcRect/>
          <a:stretch>
            <a:fillRect/>
          </a:stretch>
        </p:blipFill>
        <p:spPr bwMode="auto">
          <a:xfrm>
            <a:off x="4404535" y="1918865"/>
            <a:ext cx="4507230" cy="2560320"/>
          </a:xfrm>
          <a:prstGeom prst="rect">
            <a:avLst/>
          </a:prstGeom>
          <a:noFill/>
          <a:ln w="9525">
            <a:noFill/>
            <a:miter lim="800000"/>
            <a:headEnd/>
            <a:tailEnd/>
          </a:ln>
        </p:spPr>
      </p:pic>
      <p:pic>
        <p:nvPicPr>
          <p:cNvPr id="11" name="Picture 7" descr="truss_picture_11"/>
          <p:cNvPicPr>
            <a:picLocks noChangeAspect="1" noChangeArrowheads="1"/>
          </p:cNvPicPr>
          <p:nvPr/>
        </p:nvPicPr>
        <p:blipFill>
          <a:blip r:embed="rId4" cstate="print"/>
          <a:srcRect/>
          <a:stretch>
            <a:fillRect/>
          </a:stretch>
        </p:blipFill>
        <p:spPr bwMode="auto">
          <a:xfrm>
            <a:off x="3296800" y="823912"/>
            <a:ext cx="2619375" cy="1747838"/>
          </a:xfrm>
          <a:prstGeom prst="rect">
            <a:avLst/>
          </a:prstGeom>
          <a:noFill/>
          <a:ln w="9525">
            <a:noFill/>
            <a:miter lim="800000"/>
            <a:headEnd/>
            <a:tailEnd/>
          </a:ln>
        </p:spPr>
      </p:pic>
      <p:pic>
        <p:nvPicPr>
          <p:cNvPr id="12" name="Picture 8" descr="truss_picture_7"/>
          <p:cNvPicPr>
            <a:picLocks noChangeAspect="1" noChangeArrowheads="1"/>
          </p:cNvPicPr>
          <p:nvPr/>
        </p:nvPicPr>
        <p:blipFill>
          <a:blip r:embed="rId5" cstate="print"/>
          <a:srcRect/>
          <a:stretch>
            <a:fillRect/>
          </a:stretch>
        </p:blipFill>
        <p:spPr bwMode="auto">
          <a:xfrm>
            <a:off x="1455925" y="2648560"/>
            <a:ext cx="2540000" cy="1823720"/>
          </a:xfrm>
          <a:prstGeom prst="rect">
            <a:avLst/>
          </a:prstGeom>
          <a:noFill/>
          <a:ln w="9525">
            <a:noFill/>
            <a:miter lim="800000"/>
            <a:headEnd/>
            <a:tailEnd/>
          </a:ln>
        </p:spPr>
      </p:pic>
      <p:pic>
        <p:nvPicPr>
          <p:cNvPr id="13" name="Picture 10" descr="truss_picture_9"/>
          <p:cNvPicPr>
            <a:picLocks noChangeAspect="1" noChangeArrowheads="1"/>
          </p:cNvPicPr>
          <p:nvPr/>
        </p:nvPicPr>
        <p:blipFill>
          <a:blip r:embed="rId6" cstate="print"/>
          <a:srcRect/>
          <a:stretch>
            <a:fillRect/>
          </a:stretch>
        </p:blipFill>
        <p:spPr bwMode="auto">
          <a:xfrm>
            <a:off x="6185010" y="792783"/>
            <a:ext cx="2173986" cy="1433322"/>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1" name="Rectangle 2"/>
          <p:cNvSpPr>
            <a:spLocks noGrp="1" noChangeArrowheads="1"/>
          </p:cNvSpPr>
          <p:nvPr>
            <p:ph type="title"/>
          </p:nvPr>
        </p:nvSpPr>
        <p:spPr/>
        <p:txBody>
          <a:bodyPr/>
          <a:lstStyle/>
          <a:p>
            <a:r>
              <a:rPr lang="de-CH" smtClean="0"/>
              <a:t>Fachwerkstypen</a:t>
            </a:r>
            <a:endParaRPr lang="de-CH"/>
          </a:p>
        </p:txBody>
      </p:sp>
      <p:sp>
        <p:nvSpPr>
          <p:cNvPr id="63490" name="Rectangle 3"/>
          <p:cNvSpPr>
            <a:spLocks noGrp="1" noChangeArrowheads="1"/>
          </p:cNvSpPr>
          <p:nvPr>
            <p:ph sz="quarter" idx="15"/>
          </p:nvPr>
        </p:nvSpPr>
        <p:spPr>
          <a:xfrm>
            <a:off x="900001" y="1346400"/>
            <a:ext cx="4747340" cy="3684501"/>
          </a:xfrm>
        </p:spPr>
        <p:txBody>
          <a:bodyPr>
            <a:normAutofit/>
          </a:bodyPr>
          <a:lstStyle/>
          <a:p>
            <a:r>
              <a:rPr lang="de-CH" sz="2400" dirty="0" smtClean="0"/>
              <a:t>Das rechts abgebildete </a:t>
            </a:r>
            <a:r>
              <a:rPr lang="de-CH" sz="2400" i="1" dirty="0" smtClean="0"/>
              <a:t>Warren-Träger-Fachwerk</a:t>
            </a:r>
            <a:r>
              <a:rPr lang="de-CH" sz="2400" dirty="0" smtClean="0"/>
              <a:t> ist einer der einfachsten und wirtschaftlichsten Typen. Es kann sogar auf den Kopf gestellt werden, in diesem Fall mit zusätzlichen vertikalen Elementen.</a:t>
            </a:r>
            <a:endParaRPr lang="de-CH" sz="2400" dirty="0"/>
          </a:p>
        </p:txBody>
      </p:sp>
      <p:pic>
        <p:nvPicPr>
          <p:cNvPr id="63492" name="Picture 4" descr="warren1"/>
          <p:cNvPicPr>
            <a:picLocks noChangeAspect="1" noChangeArrowheads="1"/>
          </p:cNvPicPr>
          <p:nvPr/>
        </p:nvPicPr>
        <p:blipFill>
          <a:blip r:embed="rId3" cstate="print"/>
          <a:srcRect/>
          <a:stretch>
            <a:fillRect/>
          </a:stretch>
        </p:blipFill>
        <p:spPr bwMode="auto">
          <a:xfrm>
            <a:off x="5937167" y="957261"/>
            <a:ext cx="2286000" cy="762000"/>
          </a:xfrm>
          <a:prstGeom prst="rect">
            <a:avLst/>
          </a:prstGeom>
          <a:noFill/>
          <a:ln w="9525">
            <a:noFill/>
            <a:miter lim="800000"/>
            <a:headEnd/>
            <a:tailEnd/>
          </a:ln>
        </p:spPr>
      </p:pic>
      <p:pic>
        <p:nvPicPr>
          <p:cNvPr id="63493" name="Picture 5" descr="warren_reversed"/>
          <p:cNvPicPr>
            <a:picLocks noChangeAspect="1" noChangeArrowheads="1"/>
          </p:cNvPicPr>
          <p:nvPr/>
        </p:nvPicPr>
        <p:blipFill>
          <a:blip r:embed="rId4" cstate="print"/>
          <a:srcRect/>
          <a:stretch>
            <a:fillRect/>
          </a:stretch>
        </p:blipFill>
        <p:spPr bwMode="auto">
          <a:xfrm>
            <a:off x="5937167" y="1789509"/>
            <a:ext cx="2286000" cy="762000"/>
          </a:xfrm>
          <a:prstGeom prst="rect">
            <a:avLst/>
          </a:prstGeom>
          <a:noFill/>
          <a:ln w="9525">
            <a:noFill/>
            <a:miter lim="800000"/>
            <a:headEnd/>
            <a:tailEnd/>
          </a:ln>
        </p:spPr>
      </p:pic>
      <p:pic>
        <p:nvPicPr>
          <p:cNvPr id="63494" name="Picture 6" descr="truss_picture_10"/>
          <p:cNvPicPr>
            <a:picLocks noChangeAspect="1" noChangeArrowheads="1"/>
          </p:cNvPicPr>
          <p:nvPr/>
        </p:nvPicPr>
        <p:blipFill>
          <a:blip r:embed="rId5" cstate="print"/>
          <a:srcRect/>
          <a:stretch>
            <a:fillRect/>
          </a:stretch>
        </p:blipFill>
        <p:spPr bwMode="auto">
          <a:xfrm>
            <a:off x="5800960" y="2704805"/>
            <a:ext cx="2558415" cy="174879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5"/>
          <p:cNvSpPr>
            <a:spLocks noGrp="1" noChangeArrowheads="1"/>
          </p:cNvSpPr>
          <p:nvPr>
            <p:ph idx="1"/>
          </p:nvPr>
        </p:nvSpPr>
        <p:spPr>
          <a:xfrm>
            <a:off x="899592" y="1347840"/>
            <a:ext cx="4210078" cy="3276138"/>
          </a:xfrm>
        </p:spPr>
        <p:txBody>
          <a:bodyPr/>
          <a:lstStyle/>
          <a:p>
            <a:r>
              <a:rPr lang="de-CH" dirty="0" smtClean="0"/>
              <a:t>Das </a:t>
            </a:r>
            <a:r>
              <a:rPr lang="de-CH" i="1" dirty="0" smtClean="0"/>
              <a:t>Pratt-Träger-Fachwerk</a:t>
            </a:r>
            <a:r>
              <a:rPr lang="de-CH" dirty="0" smtClean="0"/>
              <a:t> (oben) und das </a:t>
            </a:r>
            <a:r>
              <a:rPr lang="de-CH" i="1" dirty="0" smtClean="0"/>
              <a:t>Howe-Träger-Fachwerk</a:t>
            </a:r>
            <a:r>
              <a:rPr lang="de-CH" dirty="0" smtClean="0"/>
              <a:t> (unten) sind weitere häufig verwendete Typen. Ein dem Pratt-Träger-Fachwerk ähnliches Fachwerk soll jetzt betrachtet werden.</a:t>
            </a:r>
            <a:endParaRPr lang="de-CH" dirty="0"/>
          </a:p>
        </p:txBody>
      </p:sp>
      <p:sp>
        <p:nvSpPr>
          <p:cNvPr id="64515" name="Rectangle 4"/>
          <p:cNvSpPr>
            <a:spLocks noGrp="1" noChangeArrowheads="1"/>
          </p:cNvSpPr>
          <p:nvPr>
            <p:ph type="title"/>
          </p:nvPr>
        </p:nvSpPr>
        <p:spPr/>
        <p:txBody>
          <a:bodyPr/>
          <a:lstStyle/>
          <a:p>
            <a:r>
              <a:rPr lang="de-CH" smtClean="0"/>
              <a:t>Fachwerkstypen (Fortsetzung)</a:t>
            </a:r>
            <a:endParaRPr lang="de-CH"/>
          </a:p>
        </p:txBody>
      </p:sp>
      <p:pic>
        <p:nvPicPr>
          <p:cNvPr id="64516" name="Picture 8" descr="howe"/>
          <p:cNvPicPr>
            <a:picLocks noChangeAspect="1" noChangeArrowheads="1"/>
          </p:cNvPicPr>
          <p:nvPr/>
        </p:nvPicPr>
        <p:blipFill>
          <a:blip r:embed="rId3" cstate="print"/>
          <a:srcRect/>
          <a:stretch>
            <a:fillRect/>
          </a:stretch>
        </p:blipFill>
        <p:spPr bwMode="auto">
          <a:xfrm>
            <a:off x="5571915" y="1600458"/>
            <a:ext cx="2286000" cy="762000"/>
          </a:xfrm>
          <a:prstGeom prst="rect">
            <a:avLst/>
          </a:prstGeom>
          <a:noFill/>
          <a:ln w="9525">
            <a:noFill/>
            <a:miter lim="800000"/>
            <a:headEnd/>
            <a:tailEnd/>
          </a:ln>
        </p:spPr>
      </p:pic>
      <p:pic>
        <p:nvPicPr>
          <p:cNvPr id="64517" name="Picture 9" descr="pratt"/>
          <p:cNvPicPr>
            <a:picLocks noChangeAspect="1" noChangeArrowheads="1"/>
          </p:cNvPicPr>
          <p:nvPr/>
        </p:nvPicPr>
        <p:blipFill>
          <a:blip r:embed="rId4" cstate="print"/>
          <a:srcRect/>
          <a:stretch>
            <a:fillRect/>
          </a:stretch>
        </p:blipFill>
        <p:spPr bwMode="auto">
          <a:xfrm>
            <a:off x="5571915" y="805120"/>
            <a:ext cx="2286000" cy="762000"/>
          </a:xfrm>
          <a:prstGeom prst="rect">
            <a:avLst/>
          </a:prstGeom>
          <a:noFill/>
          <a:ln w="9525">
            <a:noFill/>
            <a:miter lim="800000"/>
            <a:headEnd/>
            <a:tailEnd/>
          </a:ln>
        </p:spPr>
      </p:pic>
      <p:pic>
        <p:nvPicPr>
          <p:cNvPr id="64518" name="Picture 12" descr="truss_picture_5"/>
          <p:cNvPicPr>
            <a:picLocks noChangeAspect="1" noChangeArrowheads="1"/>
          </p:cNvPicPr>
          <p:nvPr/>
        </p:nvPicPr>
        <p:blipFill>
          <a:blip r:embed="rId5" cstate="print"/>
          <a:srcRect/>
          <a:stretch>
            <a:fillRect/>
          </a:stretch>
        </p:blipFill>
        <p:spPr bwMode="auto">
          <a:xfrm>
            <a:off x="5286165" y="2456535"/>
            <a:ext cx="2857500" cy="201930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5"/>
          <p:cNvSpPr>
            <a:spLocks noGrp="1" noChangeArrowheads="1"/>
          </p:cNvSpPr>
          <p:nvPr>
            <p:ph idx="1"/>
          </p:nvPr>
        </p:nvSpPr>
        <p:spPr>
          <a:xfrm>
            <a:off x="899592" y="1347840"/>
            <a:ext cx="3557193" cy="3276138"/>
          </a:xfrm>
        </p:spPr>
        <p:txBody>
          <a:bodyPr>
            <a:normAutofit fontScale="92500" lnSpcReduction="10000"/>
          </a:bodyPr>
          <a:lstStyle/>
          <a:p>
            <a:r>
              <a:rPr lang="de-CH" dirty="0" smtClean="0"/>
              <a:t>Die Seitenwände des Fachwerks sind weit mehr als nur Wände, die verhindern sollen, dass Züge oder Fahrzeuge herunterfallen. Sie sollen die auf das Fachwerk aufgebrachten Lasten, wie beispielsweise </a:t>
            </a:r>
            <a:r>
              <a:rPr lang="de-CH" dirty="0" smtClean="0"/>
              <a:t>Eisenbahnwaggons</a:t>
            </a:r>
            <a:r>
              <a:rPr lang="de-CH" dirty="0" smtClean="0"/>
              <a:t>, tragen und verteilen.</a:t>
            </a:r>
            <a:endParaRPr lang="de-CH" dirty="0"/>
          </a:p>
        </p:txBody>
      </p:sp>
      <p:sp>
        <p:nvSpPr>
          <p:cNvPr id="65539" name="Rectangle 4"/>
          <p:cNvSpPr>
            <a:spLocks noGrp="1" noChangeArrowheads="1"/>
          </p:cNvSpPr>
          <p:nvPr>
            <p:ph type="title"/>
          </p:nvPr>
        </p:nvSpPr>
        <p:spPr/>
        <p:txBody>
          <a:bodyPr/>
          <a:lstStyle/>
          <a:p>
            <a:r>
              <a:rPr lang="de-CH" smtClean="0"/>
              <a:t>Fachwerkwände</a:t>
            </a:r>
            <a:endParaRPr lang="de-CH"/>
          </a:p>
        </p:txBody>
      </p:sp>
      <p:pic>
        <p:nvPicPr>
          <p:cNvPr id="307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33595" y="958740"/>
            <a:ext cx="4158812" cy="33847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5"/>
          <p:cNvSpPr>
            <a:spLocks noGrp="1" noChangeArrowheads="1"/>
          </p:cNvSpPr>
          <p:nvPr>
            <p:ph idx="1"/>
          </p:nvPr>
        </p:nvSpPr>
        <p:spPr>
          <a:xfrm>
            <a:off x="899592" y="1265980"/>
            <a:ext cx="4210078" cy="3276138"/>
          </a:xfrm>
        </p:spPr>
        <p:txBody>
          <a:bodyPr>
            <a:normAutofit lnSpcReduction="10000"/>
          </a:bodyPr>
          <a:lstStyle/>
          <a:p>
            <a:r>
              <a:rPr lang="de-CH" dirty="0" smtClean="0"/>
              <a:t>Fachwerke bestehen aus Balken, die durch Schrauben, Schweißnähte oder Nieten zusammengehalten werden. Eine Stange zum Aufhängen von Kleidern in einem Kleiderschrank ist ein Beispiel für einen Balken.</a:t>
            </a:r>
          </a:p>
          <a:p>
            <a:r>
              <a:rPr lang="de-CH" dirty="0" smtClean="0"/>
              <a:t>Balken haben überall denselben Querschnitt. </a:t>
            </a:r>
            <a:endParaRPr lang="de-CH" dirty="0"/>
          </a:p>
        </p:txBody>
      </p:sp>
      <p:sp>
        <p:nvSpPr>
          <p:cNvPr id="66563" name="Rectangle 4"/>
          <p:cNvSpPr>
            <a:spLocks noGrp="1" noChangeArrowheads="1"/>
          </p:cNvSpPr>
          <p:nvPr>
            <p:ph type="title"/>
          </p:nvPr>
        </p:nvSpPr>
        <p:spPr/>
        <p:txBody>
          <a:bodyPr/>
          <a:lstStyle/>
          <a:p>
            <a:r>
              <a:rPr lang="de-CH" smtClean="0"/>
              <a:t>Balken</a:t>
            </a:r>
            <a:endParaRPr lang="de-CH"/>
          </a:p>
        </p:txBody>
      </p:sp>
      <p:pic>
        <p:nvPicPr>
          <p:cNvPr id="15362" name="Picture 2" descr="C:\Users\ijutras\Documents\.EDU Curriculum\Bridge Design Project\Support Files-Bridge Design Project\Art\steel_beams.t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09670" y="1199204"/>
            <a:ext cx="3165467" cy="316546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3_3DS_SOLIDWORKS Template_2015">
  <a:themeElements>
    <a:clrScheme name="3DS">
      <a:dk1>
        <a:srgbClr val="005386"/>
      </a:dk1>
      <a:lt1>
        <a:srgbClr val="FFFFFF"/>
      </a:lt1>
      <a:dk2>
        <a:srgbClr val="001871"/>
      </a:dk2>
      <a:lt2>
        <a:srgbClr val="DA291C"/>
      </a:lt2>
      <a:accent1>
        <a:srgbClr val="0B3F77"/>
      </a:accent1>
      <a:accent2>
        <a:srgbClr val="00B2A9"/>
      </a:accent2>
      <a:accent3>
        <a:srgbClr val="E1CD00"/>
      </a:accent3>
      <a:accent4>
        <a:srgbClr val="E87722"/>
      </a:accent4>
      <a:accent5>
        <a:srgbClr val="84BD00"/>
      </a:accent5>
      <a:accent6>
        <a:srgbClr val="0077C8"/>
      </a:accent6>
      <a:hlink>
        <a:srgbClr val="0000FF"/>
      </a:hlink>
      <a:folHlink>
        <a:srgbClr val="800080"/>
      </a:folHlink>
    </a:clrScheme>
    <a:fontScheme name="3DS PPT template">
      <a:majorFont>
        <a:latin typeface="Arial Narrow"/>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3DS_PPTX_Corp + Brand_Template_06_2015.pptx" id="{F2600C52-DB9A-4C10-AE98-F52812B72B4A}" vid="{7241305C-3B1E-4B02-BF31-38B3A4260B4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C557039E802609499DC9DCB76B923DF9" ma:contentTypeVersion="0" ma:contentTypeDescription="Create a new document." ma:contentTypeScope="" ma:versionID="01f379dee09e235f47111d6bd511d5fe">
  <xsd:schema xmlns:xsd="http://www.w3.org/2001/XMLSchema" xmlns:p="http://schemas.microsoft.com/office/2006/metadata/properties" targetNamespace="http://schemas.microsoft.com/office/2006/metadata/properties" ma:root="true" ma:fieldsID="faf52faaa31b79efcee5e183bc2d1a2c">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B90C0CB-45BF-4E76-86B7-12C40617BFAA}">
  <ds:schemaRefs>
    <ds:schemaRef ds:uri="http://schemas.microsoft.com/office/2006/metadata/properties"/>
    <ds:schemaRef ds:uri="http://www.w3.org/XML/1998/namespace"/>
    <ds:schemaRef ds:uri="http://purl.org/dc/dcmitype/"/>
    <ds:schemaRef ds:uri="http://purl.org/dc/elements/1.1/"/>
    <ds:schemaRef ds:uri="http://schemas.microsoft.com/office/2006/documentManagement/types"/>
    <ds:schemaRef ds:uri="http://purl.org/dc/terms/"/>
    <ds:schemaRef ds:uri="http://schemas.openxmlformats.org/package/2006/metadata/core-properties"/>
  </ds:schemaRefs>
</ds:datastoreItem>
</file>

<file path=customXml/itemProps2.xml><?xml version="1.0" encoding="utf-8"?>
<ds:datastoreItem xmlns:ds="http://schemas.openxmlformats.org/officeDocument/2006/customXml" ds:itemID="{9C8863EF-CC92-4DE9-B253-F0DC3A42707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CD4A09FE-9ACA-4746-BF3C-F60984A228D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3DS Corporate Template_2012</Template>
  <TotalTime>523</TotalTime>
  <Words>1380</Words>
  <Application>Microsoft Office PowerPoint</Application>
  <PresentationFormat>On-screen Show (16:9)</PresentationFormat>
  <Paragraphs>200</Paragraphs>
  <Slides>49</Slides>
  <Notes>49</Notes>
  <HiddenSlides>0</HiddenSlides>
  <MMClips>0</MMClips>
  <ScaleCrop>false</ScaleCrop>
  <HeadingPairs>
    <vt:vector size="4" baseType="variant">
      <vt:variant>
        <vt:lpstr>Theme</vt:lpstr>
      </vt:variant>
      <vt:variant>
        <vt:i4>1</vt:i4>
      </vt:variant>
      <vt:variant>
        <vt:lpstr>Slide Titles</vt:lpstr>
      </vt:variant>
      <vt:variant>
        <vt:i4>49</vt:i4>
      </vt:variant>
    </vt:vector>
  </HeadingPairs>
  <TitlesOfParts>
    <vt:vector size="50" baseType="lpstr">
      <vt:lpstr>3_3DS_SOLIDWORKS Template_2015</vt:lpstr>
      <vt:lpstr>Brückenkonstruktionsprojekt</vt:lpstr>
      <vt:lpstr>Einführung – Voraussetzungen</vt:lpstr>
      <vt:lpstr>1 – Tragwerkkonstruktion</vt:lpstr>
      <vt:lpstr>Was sind Fachwerke?</vt:lpstr>
      <vt:lpstr>Größere Spannweiten</vt:lpstr>
      <vt:lpstr>Fachwerkstypen</vt:lpstr>
      <vt:lpstr>Fachwerkstypen (Fortsetzung)</vt:lpstr>
      <vt:lpstr>Fachwerkwände</vt:lpstr>
      <vt:lpstr>Balken</vt:lpstr>
      <vt:lpstr>Externe Lasten</vt:lpstr>
      <vt:lpstr>Biegung und Verformung</vt:lpstr>
      <vt:lpstr>Zugspannung und Druckspannung</vt:lpstr>
      <vt:lpstr>Spannung</vt:lpstr>
      <vt:lpstr>Fließgrenze</vt:lpstr>
      <vt:lpstr>Festigkeit von Balken</vt:lpstr>
      <vt:lpstr>Querschnittsform</vt:lpstr>
      <vt:lpstr>Querschnittstiefe</vt:lpstr>
      <vt:lpstr>Flächenträgheitsmoment</vt:lpstr>
      <vt:lpstr>Materialien</vt:lpstr>
      <vt:lpstr>Stahlträger</vt:lpstr>
      <vt:lpstr>Querverstrebungen</vt:lpstr>
      <vt:lpstr>2 – Verwenden der Trägerberechnung</vt:lpstr>
      <vt:lpstr>Trägerberechnung</vt:lpstr>
      <vt:lpstr>3 – Analysieren von Tragwerkkonstruktionen</vt:lpstr>
      <vt:lpstr>Die einzelnen Schritte einer Konstruktionsanalyse</vt:lpstr>
      <vt:lpstr>Konstruktionszyklus</vt:lpstr>
      <vt:lpstr>Montagevorrichtungen und externe Lasten</vt:lpstr>
      <vt:lpstr>Material</vt:lpstr>
      <vt:lpstr>Verbindungen</vt:lpstr>
      <vt:lpstr>Montagevorrichtungen</vt:lpstr>
      <vt:lpstr>Lasten</vt:lpstr>
      <vt:lpstr>Vernetzen und Ausführen</vt:lpstr>
      <vt:lpstr>4 – Durchführen von Konstruktionsänderungen</vt:lpstr>
      <vt:lpstr>Änderungen</vt:lpstr>
      <vt:lpstr>5 – Verwenden von Baugruppen</vt:lpstr>
      <vt:lpstr>Kollisionsprüfung</vt:lpstr>
      <vt:lpstr>Ändern von Bemaßungen</vt:lpstr>
      <vt:lpstr>6 – Erstellen von Zeichnungen einer Tragwerkkonstruktion</vt:lpstr>
      <vt:lpstr>Zeichnungen</vt:lpstr>
      <vt:lpstr>7 – Berichte und eDrawings</vt:lpstr>
      <vt:lpstr>eDrawings</vt:lpstr>
      <vt:lpstr>8 – Erstellen von physischen Modellen und Testen von Tragwerkkonstruktionen</vt:lpstr>
      <vt:lpstr>Konstruktionshilfen</vt:lpstr>
      <vt:lpstr>Physische Modellierung einer Konstruktion</vt:lpstr>
      <vt:lpstr>Testen der Tragwerkkonstruktion (Aufbau)</vt:lpstr>
      <vt:lpstr>Testen der Tragwerkkonstruktion (Testgewicht)</vt:lpstr>
      <vt:lpstr>9 – Schweißkonstruktionsprofile und Strukturbauteile</vt:lpstr>
      <vt:lpstr>Schweißkonstruktionsprofile</vt:lpstr>
      <vt:lpstr>Strukturbauteile</vt:lpstr>
    </vt:vector>
  </TitlesOfParts>
  <Company>Solidworks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of PPT</dc:title>
  <dc:creator>Laura Kozikowski</dc:creator>
  <cp:lastModifiedBy>Victoria Ortega Muñoz</cp:lastModifiedBy>
  <cp:revision>245</cp:revision>
  <dcterms:created xsi:type="dcterms:W3CDTF">2011-04-14T18:53:07Z</dcterms:created>
  <dcterms:modified xsi:type="dcterms:W3CDTF">2016-07-25T12:01:21Z</dcterms:modified>
</cp:coreProperties>
</file>